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70" r:id="rId2"/>
    <p:sldId id="257" r:id="rId3"/>
    <p:sldId id="266" r:id="rId4"/>
    <p:sldId id="265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96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80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9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9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7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962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782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5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3BD3-2284-A54A-786A-E2083DC5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031" y="690562"/>
            <a:ext cx="7617620" cy="5750719"/>
          </a:xfrm>
        </p:spPr>
        <p:txBody>
          <a:bodyPr anchor="ctr"/>
          <a:lstStyle/>
          <a:p>
            <a:pPr marL="45720" lvl="1" algn="ctr"/>
            <a:r>
              <a:rPr lang="en-US" sz="8600" b="0" i="1" dirty="0" err="1">
                <a:solidFill>
                  <a:srgbClr val="FF0000"/>
                </a:solidFill>
              </a:rPr>
              <a:t>خوش</a:t>
            </a:r>
            <a:r>
              <a:rPr lang="en-US" sz="8600" b="0" i="1" dirty="0">
                <a:solidFill>
                  <a:srgbClr val="FF0000"/>
                </a:solidFill>
              </a:rPr>
              <a:t> </a:t>
            </a:r>
            <a:r>
              <a:rPr lang="en-US" sz="8600" b="0" i="1" dirty="0" err="1">
                <a:solidFill>
                  <a:srgbClr val="FF0000"/>
                </a:solidFill>
              </a:rPr>
              <a:t>آمدید</a:t>
            </a:r>
            <a:r>
              <a:rPr lang="en-US" sz="8600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2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97718" y="2250280"/>
            <a:ext cx="10596563" cy="36075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err="1">
                <a:solidFill>
                  <a:srgbClr val="00B0F0"/>
                </a:solidFill>
              </a:rPr>
              <a:t>یو</a:t>
            </a:r>
            <a:r>
              <a:rPr lang="en-US" sz="4800" dirty="0">
                <a:solidFill>
                  <a:srgbClr val="00B0F0"/>
                </a:solidFill>
              </a:rPr>
              <a:t>۔ ا ی- ا </a:t>
            </a:r>
            <a:r>
              <a:rPr lang="en-US" sz="4800" dirty="0" err="1">
                <a:solidFill>
                  <a:srgbClr val="00B0F0"/>
                </a:solidFill>
              </a:rPr>
              <a:t>یس</a:t>
            </a:r>
            <a:r>
              <a:rPr lang="en-US" sz="4800" dirty="0">
                <a:solidFill>
                  <a:srgbClr val="00B0F0"/>
                </a:solidFill>
              </a:rPr>
              <a:t>- </a:t>
            </a:r>
            <a:r>
              <a:rPr lang="en-US" sz="4800" dirty="0" err="1">
                <a:solidFill>
                  <a:srgbClr val="00B0F0"/>
                </a:solidFill>
              </a:rPr>
              <a:t>مہیلا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مہا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ودیالیہ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شولا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پور</a:t>
            </a:r>
            <a:br>
              <a:rPr lang="en-US" sz="4800" dirty="0">
                <a:solidFill>
                  <a:srgbClr val="00B0F0"/>
                </a:solidFill>
              </a:rPr>
            </a:br>
            <a:r>
              <a:rPr lang="en-US" sz="4800" dirty="0" err="1">
                <a:solidFill>
                  <a:srgbClr val="00B0F0"/>
                </a:solidFill>
              </a:rPr>
              <a:t>اسو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سیٹ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پروفیسر</a:t>
            </a:r>
            <a:r>
              <a:rPr lang="en-US" sz="4800" dirty="0">
                <a:solidFill>
                  <a:srgbClr val="00B0F0"/>
                </a:solidFill>
              </a:rPr>
              <a:t> :  </a:t>
            </a:r>
            <a:r>
              <a:rPr lang="en-US" sz="4800" dirty="0" err="1">
                <a:solidFill>
                  <a:srgbClr val="00B0F0"/>
                </a:solidFill>
              </a:rPr>
              <a:t>ڈاکٹر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فرزانہ</a:t>
            </a:r>
            <a:r>
              <a:rPr lang="en-US" sz="4800" dirty="0">
                <a:solidFill>
                  <a:srgbClr val="00B0F0"/>
                </a:solidFill>
              </a:rPr>
              <a:t> </a:t>
            </a:r>
            <a:r>
              <a:rPr lang="en-US" sz="4800" dirty="0" err="1">
                <a:solidFill>
                  <a:srgbClr val="00B0F0"/>
                </a:solidFill>
              </a:rPr>
              <a:t>شیخ</a:t>
            </a:r>
            <a:r>
              <a:rPr lang="en-US" sz="4800" dirty="0">
                <a:solidFill>
                  <a:srgbClr val="00B0F0"/>
                </a:solidFill>
              </a:rPr>
              <a:t>  </a:t>
            </a:r>
            <a:br>
              <a:rPr lang="en-US" sz="4800" dirty="0">
                <a:solidFill>
                  <a:srgbClr val="00B0F0"/>
                </a:solidFill>
              </a:rPr>
            </a:br>
            <a:r>
              <a:rPr lang="en-US" sz="4800" dirty="0" err="1">
                <a:solidFill>
                  <a:srgbClr val="FF0000"/>
                </a:solidFill>
              </a:rPr>
              <a:t>موضوع</a:t>
            </a:r>
            <a:r>
              <a:rPr lang="en-US" sz="4800" dirty="0">
                <a:solidFill>
                  <a:schemeClr val="accent2"/>
                </a:solidFill>
              </a:rPr>
              <a:t>: </a:t>
            </a:r>
            <a:r>
              <a:rPr lang="en-US" sz="4800" dirty="0" err="1">
                <a:solidFill>
                  <a:schemeClr val="accent2"/>
                </a:solidFill>
              </a:rPr>
              <a:t>غزل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br>
              <a:rPr lang="en-US" sz="4800" dirty="0">
                <a:solidFill>
                  <a:schemeClr val="accent2"/>
                </a:solidFill>
              </a:rPr>
            </a:b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      </a:t>
            </a:r>
            <a:r>
              <a:rPr lang="en-US" sz="4800" dirty="0">
                <a:solidFill>
                  <a:srgbClr val="00B050"/>
                </a:solidFill>
              </a:rPr>
              <a:t> B.A III   </a:t>
            </a:r>
            <a:r>
              <a:rPr lang="en-US" sz="4800" dirty="0">
                <a:solidFill>
                  <a:schemeClr val="accent2"/>
                </a:solidFill>
              </a:rPr>
              <a:t>  : </a:t>
            </a:r>
            <a:r>
              <a:rPr lang="en-US" sz="4800" dirty="0" err="1">
                <a:solidFill>
                  <a:srgbClr val="00B050"/>
                </a:solidFill>
              </a:rPr>
              <a:t>جماعت</a:t>
            </a:r>
            <a:r>
              <a:rPr lang="en-US" sz="4800" dirty="0">
                <a:solidFill>
                  <a:schemeClr val="accent2"/>
                </a:solidFill>
              </a:rPr>
              <a:t>                 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>
                <a:solidFill>
                  <a:srgbClr val="00B050"/>
                </a:solidFill>
              </a:rPr>
              <a:t> </a:t>
            </a:r>
            <a:endParaRPr sz="4800" dirty="0">
              <a:solidFill>
                <a:srgbClr val="00B050"/>
              </a:solidFill>
            </a:endParaRPr>
          </a:p>
        </p:txBody>
      </p:sp>
      <p:pic>
        <p:nvPicPr>
          <p:cNvPr id="3" name="Picture 2" descr="Abstract smoke background">
            <a:extLst>
              <a:ext uri="{FF2B5EF4-FFF2-40B4-BE49-F238E27FC236}">
                <a16:creationId xmlns:a16="http://schemas.microsoft.com/office/drawing/2014/main" id="{F4E0CE4D-989D-AE8D-1BEB-5EA6CF14B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61" r="29024" b="9"/>
          <a:stretch/>
        </p:blipFill>
        <p:spPr>
          <a:xfrm>
            <a:off x="-4949483" y="13213556"/>
            <a:ext cx="11747952" cy="21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4E52-972F-ACDA-857B-A197DE90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83344"/>
            <a:ext cx="11156155" cy="1654969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اردو</a:t>
            </a:r>
            <a:r>
              <a:rPr lang="en-US" dirty="0"/>
              <a:t> </a:t>
            </a:r>
            <a:r>
              <a:rPr lang="en-US" dirty="0" err="1"/>
              <a:t>غزل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148A-A4E1-0A40-32DE-D47456B4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909764"/>
            <a:ext cx="11715749" cy="46434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غزل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کی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</a:rPr>
              <a:t>تعریف</a:t>
            </a:r>
            <a:r>
              <a:rPr lang="en-US" sz="4800" i="1" dirty="0">
                <a:solidFill>
                  <a:schemeClr val="accent2">
                    <a:lumMod val="75000"/>
                  </a:schemeClr>
                </a:solidFill>
              </a:rPr>
              <a:t>  :   ¶</a:t>
            </a:r>
            <a:endParaRPr lang="en-US" sz="4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800" i="1" dirty="0" err="1">
                <a:solidFill>
                  <a:srgbClr val="00B050"/>
                </a:solidFill>
              </a:rPr>
              <a:t>صنف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غزل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کا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شمار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اردوشاعری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کی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اہم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اصناف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میں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ہوتا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ہے</a:t>
            </a:r>
            <a:r>
              <a:rPr lang="en-US" sz="4800" i="1" dirty="0">
                <a:solidFill>
                  <a:srgbClr val="00B050"/>
                </a:solidFill>
              </a:rPr>
              <a:t>   ۔</a:t>
            </a:r>
            <a:r>
              <a:rPr lang="en-US" sz="4800" i="1" dirty="0" err="1">
                <a:solidFill>
                  <a:srgbClr val="00B050"/>
                </a:solidFill>
              </a:rPr>
              <a:t>غزل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کے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i="1" dirty="0" err="1">
                <a:solidFill>
                  <a:srgbClr val="00B050"/>
                </a:solidFill>
              </a:rPr>
              <a:t>معنی</a:t>
            </a:r>
            <a:r>
              <a:rPr lang="en-US" sz="4800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ہوتے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ہیں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عوتوں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سے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باتیں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کرنا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یا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عورتوں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کی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باتیں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کرنا۔غزل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کے</a:t>
            </a:r>
            <a:r>
              <a:rPr lang="en-US" sz="4800" b="1" i="1" dirty="0">
                <a:solidFill>
                  <a:srgbClr val="00B050"/>
                </a:solidFill>
              </a:rPr>
              <a:t>  </a:t>
            </a:r>
            <a:r>
              <a:rPr lang="en-US" sz="4800" b="1" i="1" dirty="0" err="1">
                <a:solidFill>
                  <a:srgbClr val="00B050"/>
                </a:solidFill>
              </a:rPr>
              <a:t>ہر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شعر</a:t>
            </a:r>
            <a:r>
              <a:rPr lang="en-US" sz="4800" b="1" i="1" dirty="0">
                <a:solidFill>
                  <a:srgbClr val="00B050"/>
                </a:solidFill>
              </a:rPr>
              <a:t>  </a:t>
            </a:r>
            <a:r>
              <a:rPr lang="en-US" sz="4800" b="1" i="1" dirty="0" err="1">
                <a:solidFill>
                  <a:srgbClr val="00B050"/>
                </a:solidFill>
              </a:rPr>
              <a:t>کا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وزن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مساوی</a:t>
            </a:r>
            <a:r>
              <a:rPr lang="en-US" sz="4800" b="1" i="1" dirty="0">
                <a:solidFill>
                  <a:srgbClr val="00B050"/>
                </a:solidFill>
              </a:rPr>
              <a:t>  </a:t>
            </a:r>
            <a:r>
              <a:rPr lang="en-US" sz="4800" b="1" i="1" dirty="0" err="1">
                <a:solidFill>
                  <a:srgbClr val="00B050"/>
                </a:solidFill>
              </a:rPr>
              <a:t>ہوتا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ہے۔غزل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ہر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مصرعے</a:t>
            </a:r>
            <a:r>
              <a:rPr lang="en-US" sz="4800" b="1" i="1" dirty="0">
                <a:solidFill>
                  <a:srgbClr val="00B050"/>
                </a:solidFill>
              </a:rPr>
              <a:t>  </a:t>
            </a:r>
            <a:r>
              <a:rPr lang="en-US" sz="4800" b="1" i="1" dirty="0" err="1">
                <a:solidFill>
                  <a:srgbClr val="00B050"/>
                </a:solidFill>
              </a:rPr>
              <a:t>ہم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ردیف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اورہم</a:t>
            </a:r>
            <a:r>
              <a:rPr lang="en-US" sz="4800" b="1" i="1" dirty="0">
                <a:solidFill>
                  <a:srgbClr val="00B050"/>
                </a:solidFill>
              </a:rPr>
              <a:t>  </a:t>
            </a:r>
            <a:r>
              <a:rPr lang="en-US" sz="4800" b="1" i="1" dirty="0" err="1">
                <a:solidFill>
                  <a:srgbClr val="00B050"/>
                </a:solidFill>
              </a:rPr>
              <a:t>قافیہ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ہوتے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ہیں</a:t>
            </a:r>
            <a:r>
              <a:rPr lang="en-US" sz="4800" b="1" i="1" dirty="0">
                <a:solidFill>
                  <a:srgbClr val="00B050"/>
                </a:solidFill>
              </a:rPr>
              <a:t>   ۔</a:t>
            </a:r>
            <a:r>
              <a:rPr lang="en-US" sz="4800" b="1" i="1" dirty="0" err="1">
                <a:solidFill>
                  <a:srgbClr val="00B050"/>
                </a:solidFill>
              </a:rPr>
              <a:t>غزل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پہلے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شیر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کو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مطلع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اورآاخری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شعر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کو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مقتع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کہتے</a:t>
            </a:r>
            <a:r>
              <a:rPr lang="en-US" sz="4800" b="1" i="1" dirty="0">
                <a:solidFill>
                  <a:srgbClr val="00B050"/>
                </a:solidFill>
              </a:rPr>
              <a:t> </a:t>
            </a:r>
            <a:r>
              <a:rPr lang="en-US" sz="4800" b="1" i="1" dirty="0" err="1">
                <a:solidFill>
                  <a:srgbClr val="00B050"/>
                </a:solidFill>
              </a:rPr>
              <a:t>ہیں</a:t>
            </a:r>
            <a:r>
              <a:rPr lang="en-US" sz="4800" b="1" i="1" dirty="0">
                <a:solidFill>
                  <a:srgbClr val="00B050"/>
                </a:solidFill>
              </a:rPr>
              <a:t>    ۔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11383" y="-364178"/>
            <a:ext cx="8382000" cy="2507303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 </a:t>
            </a:r>
            <a:r>
              <a:rPr lang="en-US" sz="4800" dirty="0" err="1"/>
              <a:t>شاعر</a:t>
            </a:r>
            <a:r>
              <a:rPr lang="en-US" sz="4800" dirty="0"/>
              <a:t> </a:t>
            </a:r>
            <a:r>
              <a:rPr lang="en-US" sz="4800" dirty="0" err="1"/>
              <a:t>علامہ</a:t>
            </a:r>
            <a:r>
              <a:rPr lang="en-US" sz="4800" dirty="0"/>
              <a:t> </a:t>
            </a:r>
            <a:r>
              <a:rPr lang="en-US" sz="4800" dirty="0" err="1"/>
              <a:t>اقبال</a:t>
            </a:r>
            <a:r>
              <a:rPr lang="en-US" sz="4800" dirty="0"/>
              <a:t> </a:t>
            </a:r>
            <a:r>
              <a:rPr lang="en-US" sz="4800" dirty="0" err="1"/>
              <a:t>کا</a:t>
            </a:r>
            <a:r>
              <a:rPr lang="en-US" sz="4800" dirty="0"/>
              <a:t> </a:t>
            </a:r>
            <a:r>
              <a:rPr lang="en-US" sz="4800" dirty="0" err="1"/>
              <a:t>تعارف</a:t>
            </a:r>
            <a:r>
              <a:rPr lang="en-US" sz="4800" dirty="0"/>
              <a:t> </a:t>
            </a:r>
            <a:br>
              <a:rPr lang="en-US" dirty="0"/>
            </a:br>
            <a:endParaRPr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9359" y="1327548"/>
            <a:ext cx="11013281" cy="553045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3600" dirty="0" err="1">
                <a:solidFill>
                  <a:srgbClr val="00B0F0"/>
                </a:solidFill>
              </a:rPr>
              <a:t>علامہ</a:t>
            </a:r>
            <a:r>
              <a:rPr lang="en-US" sz="3600" dirty="0">
                <a:solidFill>
                  <a:srgbClr val="00B0F0"/>
                </a:solidFill>
              </a:rPr>
              <a:t> اقبال1877  </a:t>
            </a:r>
            <a:r>
              <a:rPr lang="en-US" sz="3600" dirty="0" err="1">
                <a:solidFill>
                  <a:srgbClr val="00B0F0"/>
                </a:solidFill>
              </a:rPr>
              <a:t>میں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سیالکوٹ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میں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پیدا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ہوئے۔ان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والد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کا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نام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نور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محمد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تھا</a:t>
            </a:r>
            <a:r>
              <a:rPr lang="en-US" sz="3600" dirty="0">
                <a:solidFill>
                  <a:srgbClr val="00B0F0"/>
                </a:solidFill>
              </a:rPr>
              <a:t> ۔</a:t>
            </a:r>
            <a:r>
              <a:rPr lang="en-US" sz="3600" dirty="0" err="1">
                <a:solidFill>
                  <a:srgbClr val="00B0F0"/>
                </a:solidFill>
              </a:rPr>
              <a:t>علامہ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اقبال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ابتدای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err="1">
                <a:solidFill>
                  <a:srgbClr val="00B0F0"/>
                </a:solidFill>
              </a:rPr>
              <a:t>تعلیم</a:t>
            </a:r>
            <a:r>
              <a:rPr lang="en-US" sz="3600" dirty="0">
                <a:solidFill>
                  <a:srgbClr val="00B0F0"/>
                </a:solidFill>
              </a:rPr>
              <a:t>    </a:t>
            </a:r>
            <a:r>
              <a:rPr lang="en-US" sz="3600" dirty="0" err="1">
                <a:solidFill>
                  <a:srgbClr val="00B0F0"/>
                </a:solidFill>
              </a:rPr>
              <a:t>مولوی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میر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حسن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نگرانی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میں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ہوئی۔اپ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نے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گورنمنٹ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کالج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لاہورسے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یم</a:t>
            </a:r>
            <a:r>
              <a:rPr lang="en-US" sz="3600" dirty="0">
                <a:solidFill>
                  <a:srgbClr val="00B0F0"/>
                </a:solidFill>
              </a:rPr>
              <a:t>  ۔</a:t>
            </a:r>
            <a:r>
              <a:rPr lang="en-US" sz="3600" dirty="0" err="1">
                <a:solidFill>
                  <a:srgbClr val="00B0F0"/>
                </a:solidFill>
              </a:rPr>
              <a:t>اے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ڈگری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حاصل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کی</a:t>
            </a:r>
            <a:r>
              <a:rPr lang="en-US" sz="3600" dirty="0">
                <a:solidFill>
                  <a:srgbClr val="00B0F0"/>
                </a:solidFill>
              </a:rPr>
              <a:t>  ۔   </a:t>
            </a:r>
            <a:r>
              <a:rPr lang="en-US" sz="3600" dirty="0" err="1">
                <a:solidFill>
                  <a:srgbClr val="00B0F0"/>
                </a:solidFill>
              </a:rPr>
              <a:t>علامہ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اقبال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نے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کیمبرج</a:t>
            </a:r>
            <a:r>
              <a:rPr lang="en-US" sz="3600" dirty="0">
                <a:solidFill>
                  <a:srgbClr val="00B0F0"/>
                </a:solidFill>
              </a:rPr>
              <a:t> یونیورسٹی </a:t>
            </a:r>
            <a:r>
              <a:rPr lang="en-US" sz="3600" dirty="0" err="1">
                <a:solidFill>
                  <a:srgbClr val="00B0F0"/>
                </a:solidFill>
              </a:rPr>
              <a:t>سے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بیرسٹری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اور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میونک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سے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پی</a:t>
            </a:r>
            <a:r>
              <a:rPr lang="en-US" sz="3600" dirty="0">
                <a:solidFill>
                  <a:srgbClr val="00B0F0"/>
                </a:solidFill>
              </a:rPr>
              <a:t>۔ ا </a:t>
            </a:r>
            <a:r>
              <a:rPr lang="en-US" sz="3600" dirty="0" err="1">
                <a:solidFill>
                  <a:srgbClr val="00B0F0"/>
                </a:solidFill>
              </a:rPr>
              <a:t>یچ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ڈی</a:t>
            </a:r>
            <a:r>
              <a:rPr lang="en-US" sz="3600" dirty="0">
                <a:solidFill>
                  <a:srgbClr val="00B0F0"/>
                </a:solidFill>
              </a:rPr>
              <a:t>  </a:t>
            </a:r>
            <a:r>
              <a:rPr lang="en-US" sz="3600" dirty="0" err="1">
                <a:solidFill>
                  <a:srgbClr val="00B0F0"/>
                </a:solidFill>
              </a:rPr>
              <a:t>کی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ڈگری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حاصل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عظیم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شعرا</a:t>
            </a:r>
            <a:r>
              <a:rPr lang="en-US" sz="3600" dirty="0">
                <a:solidFill>
                  <a:srgbClr val="00B0F0"/>
                </a:solidFill>
              </a:rPr>
              <a:t>    </a:t>
            </a:r>
            <a:r>
              <a:rPr lang="en-US" sz="3600" dirty="0" err="1">
                <a:solidFill>
                  <a:srgbClr val="00B0F0"/>
                </a:solidFill>
              </a:rPr>
              <a:t>میں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شمار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کیے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جاتے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ہیں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بانگ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درا،بال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جبریل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اور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ضرب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کلیم</a:t>
            </a:r>
            <a:r>
              <a:rPr lang="en-US" sz="3600" dirty="0">
                <a:solidFill>
                  <a:srgbClr val="00B0F0"/>
                </a:solidFill>
              </a:rPr>
              <a:t> ا </a:t>
            </a:r>
            <a:r>
              <a:rPr lang="en-US" sz="3600" dirty="0" err="1">
                <a:solidFill>
                  <a:srgbClr val="00B0F0"/>
                </a:solidFill>
              </a:rPr>
              <a:t>ردو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شعری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مجموعے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ہیں۔اسرار</a:t>
            </a:r>
            <a:r>
              <a:rPr lang="en-US" sz="3600" dirty="0">
                <a:solidFill>
                  <a:srgbClr val="00B0F0"/>
                </a:solidFill>
              </a:rPr>
              <a:t>  </a:t>
            </a:r>
            <a:r>
              <a:rPr lang="en-US" sz="3600" dirty="0" err="1">
                <a:solidFill>
                  <a:srgbClr val="00B0F0"/>
                </a:solidFill>
              </a:rPr>
              <a:t>خودی،رموز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بے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خودی،پيام</a:t>
            </a:r>
            <a:r>
              <a:rPr lang="en-US" sz="3600" dirty="0">
                <a:solidFill>
                  <a:srgbClr val="00B0F0"/>
                </a:solidFill>
              </a:rPr>
              <a:t>  </a:t>
            </a:r>
            <a:r>
              <a:rPr lang="en-US" sz="3600" dirty="0" err="1">
                <a:solidFill>
                  <a:srgbClr val="00B0F0"/>
                </a:solidFill>
              </a:rPr>
              <a:t>مشرق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اور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جاوید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نامہ</a:t>
            </a:r>
            <a:r>
              <a:rPr lang="en-US" sz="3600" dirty="0">
                <a:solidFill>
                  <a:srgbClr val="00B0F0"/>
                </a:solidFill>
              </a:rPr>
              <a:t>  </a:t>
            </a:r>
            <a:r>
              <a:rPr lang="en-US" sz="3600" dirty="0" err="1">
                <a:solidFill>
                  <a:srgbClr val="00B0F0"/>
                </a:solidFill>
              </a:rPr>
              <a:t>وغیرہ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فارسی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کے</a:t>
            </a:r>
            <a:r>
              <a:rPr lang="en-US" sz="3600" dirty="0">
                <a:solidFill>
                  <a:srgbClr val="00B0F0"/>
                </a:solidFill>
              </a:rPr>
              <a:t>  ۔  . </a:t>
            </a:r>
            <a:r>
              <a:rPr lang="en-US" sz="3600" dirty="0" err="1">
                <a:solidFill>
                  <a:srgbClr val="00B0F0"/>
                </a:solidFill>
              </a:rPr>
              <a:t>شعری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err="1">
                <a:solidFill>
                  <a:srgbClr val="00B0F0"/>
                </a:solidFill>
              </a:rPr>
              <a:t>مجموعے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ہیں</a:t>
            </a:r>
            <a:r>
              <a:rPr lang="en-US" sz="3600" dirty="0">
                <a:solidFill>
                  <a:srgbClr val="00B0F0"/>
                </a:solidFill>
              </a:rPr>
              <a:t> ۔</a:t>
            </a:r>
            <a:r>
              <a:rPr lang="en-US" sz="3600" dirty="0" err="1">
                <a:solidFill>
                  <a:srgbClr val="00B0F0"/>
                </a:solidFill>
              </a:rPr>
              <a:t>علامہ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اقبال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کا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انتقال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لاہور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میں</a:t>
            </a:r>
            <a:r>
              <a:rPr lang="en-US" sz="3600" dirty="0">
                <a:solidFill>
                  <a:srgbClr val="00B0F0"/>
                </a:solidFill>
              </a:rPr>
              <a:t> 1938 </a:t>
            </a:r>
            <a:r>
              <a:rPr lang="en-US" sz="3600" dirty="0" err="1">
                <a:solidFill>
                  <a:srgbClr val="00B0F0"/>
                </a:solidFill>
              </a:rPr>
              <a:t>میں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ہوا</a:t>
            </a:r>
            <a:r>
              <a:rPr lang="en-US" sz="3600" dirty="0">
                <a:solidFill>
                  <a:srgbClr val="00B0F0"/>
                </a:solidFill>
              </a:rPr>
              <a:t>۔</a:t>
            </a:r>
          </a:p>
        </p:txBody>
      </p:sp>
    </p:spTree>
    <p:extLst>
      <p:ext uri="{BB962C8B-B14F-4D97-AF65-F5344CB8AC3E}">
        <p14:creationId xmlns:p14="http://schemas.microsoft.com/office/powerpoint/2010/main" val="303891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C91F-8529-1E85-E5C0-FBF379A0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63" y="162055"/>
            <a:ext cx="100584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علامہ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اقبال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کی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>
                <a:solidFill>
                  <a:schemeClr val="accent3"/>
                </a:solidFill>
              </a:rPr>
              <a:t>غزل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553E-7908-54B6-4AC0-364C3447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55561" y="2778787"/>
            <a:ext cx="10906280" cy="39171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algn="r">
              <a:buNone/>
            </a:pP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08EC6-407F-0835-0CF2-DBE36E84D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03" y="1641195"/>
            <a:ext cx="3348231" cy="472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2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7F88-8BAA-560A-17B8-BA9D83A9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68326-7331-1488-E9CF-6635B8183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err="1">
                <a:solidFill>
                  <a:schemeClr val="tx2"/>
                </a:solidFill>
              </a:rPr>
              <a:t>شکریہ</a:t>
            </a:r>
            <a:r>
              <a:rPr lang="en-US" sz="9600" dirty="0">
                <a:solidFill>
                  <a:srgbClr val="7030A0"/>
                </a:solidFill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041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Savon</vt:lpstr>
      <vt:lpstr>PowerPoint Presentation</vt:lpstr>
      <vt:lpstr>یو۔ ا ی- ا یس- مہیلا مہا ودیالیہ شولا پور اسو سیٹ پروفیسر :  ڈاکٹر فرزانہ شیخ   موضوع: غزل          B.A III     : جماعت                   </vt:lpstr>
      <vt:lpstr>اردو غزل </vt:lpstr>
      <vt:lpstr> شاعر علامہ اقبال کا تعارف  </vt:lpstr>
      <vt:lpstr> علامہ اقبال کی غزل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patelfarzana00@gmail.com</dc:creator>
  <cp:lastModifiedBy>patelfarzana00@gmail.com</cp:lastModifiedBy>
  <cp:revision>14</cp:revision>
  <dcterms:created xsi:type="dcterms:W3CDTF">2023-08-30T12:49:48Z</dcterms:created>
  <dcterms:modified xsi:type="dcterms:W3CDTF">2023-10-31T08:24:55Z</dcterms:modified>
</cp:coreProperties>
</file>