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66" r:id="rId4"/>
    <p:sldId id="265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01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2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3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2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7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8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7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9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2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9/1/2023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2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F466-8365-CD54-EE61-A040AD69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3"/>
            <a:ext cx="9950103" cy="5411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E3BD3-2284-A54A-786A-E2083DC5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1" y="589464"/>
            <a:ext cx="9950103" cy="5220397"/>
          </a:xfrm>
        </p:spPr>
        <p:txBody>
          <a:bodyPr anchor="ctr"/>
          <a:lstStyle/>
          <a:p>
            <a:pPr marL="45720" lvl="1" algn="ctr"/>
            <a:r>
              <a:rPr lang="en-US" sz="8600" b="0" i="1" dirty="0" err="1">
                <a:solidFill>
                  <a:srgbClr val="FF0000"/>
                </a:solidFill>
              </a:rPr>
              <a:t>خوش</a:t>
            </a:r>
            <a:r>
              <a:rPr lang="en-US" sz="8600" b="0" i="1" dirty="0">
                <a:solidFill>
                  <a:srgbClr val="FF0000"/>
                </a:solidFill>
              </a:rPr>
              <a:t> </a:t>
            </a:r>
            <a:r>
              <a:rPr lang="en-US" sz="8600" b="0" i="1" dirty="0" err="1">
                <a:solidFill>
                  <a:srgbClr val="FF0000"/>
                </a:solidFill>
              </a:rPr>
              <a:t>آمدید</a:t>
            </a:r>
            <a:r>
              <a:rPr lang="en-US" sz="8600" dirty="0"/>
              <a:t>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21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729A30-F429-4967-81E8-45F6757C8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FC137C-7F97-41FA-86A1-2E01C3837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967903" cy="68579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9FBFB9D3-7D34-4948-B4D0-73E7B6E52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54949" y="-54949"/>
            <a:ext cx="6858005" cy="6967903"/>
          </a:xfrm>
          <a:custGeom>
            <a:avLst/>
            <a:gdLst>
              <a:gd name="connsiteX0" fmla="*/ 0 w 2559050"/>
              <a:gd name="connsiteY0" fmla="*/ 0 h 2559050"/>
              <a:gd name="connsiteX1" fmla="*/ 2559050 w 2559050"/>
              <a:gd name="connsiteY1" fmla="*/ 0 h 2559050"/>
              <a:gd name="connsiteX2" fmla="*/ 0 w 2559050"/>
              <a:gd name="connsiteY2" fmla="*/ 2559050 h 25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050" h="2559050">
                <a:moveTo>
                  <a:pt x="0" y="0"/>
                </a:moveTo>
                <a:lnTo>
                  <a:pt x="2559050" y="0"/>
                </a:lnTo>
                <a:cubicBezTo>
                  <a:pt x="2559050" y="1413324"/>
                  <a:pt x="1413324" y="2559050"/>
                  <a:pt x="0" y="2559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26280" y="464330"/>
            <a:ext cx="10596563" cy="4262438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>
                <a:solidFill>
                  <a:srgbClr val="00B0F0"/>
                </a:solidFill>
              </a:rPr>
              <a:t>یو</a:t>
            </a:r>
            <a:r>
              <a:rPr lang="en-US" sz="4800" dirty="0">
                <a:solidFill>
                  <a:srgbClr val="00B0F0"/>
                </a:solidFill>
              </a:rPr>
              <a:t>۔ ا ی- ا </a:t>
            </a:r>
            <a:r>
              <a:rPr lang="en-US" sz="4800" dirty="0" err="1">
                <a:solidFill>
                  <a:srgbClr val="00B0F0"/>
                </a:solidFill>
              </a:rPr>
              <a:t>یس</a:t>
            </a:r>
            <a:r>
              <a:rPr lang="en-US" sz="4800" dirty="0">
                <a:solidFill>
                  <a:srgbClr val="00B0F0"/>
                </a:solidFill>
              </a:rPr>
              <a:t>- </a:t>
            </a:r>
            <a:r>
              <a:rPr lang="en-US" sz="4800" dirty="0" err="1">
                <a:solidFill>
                  <a:srgbClr val="00B0F0"/>
                </a:solidFill>
              </a:rPr>
              <a:t>مہیلا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مہا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ودیالیہ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شولا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پور</a:t>
            </a:r>
            <a:br>
              <a:rPr lang="en-US" sz="4800" dirty="0">
                <a:solidFill>
                  <a:srgbClr val="00B0F0"/>
                </a:solidFill>
              </a:rPr>
            </a:br>
            <a:r>
              <a:rPr lang="en-US" sz="4800" dirty="0" err="1">
                <a:solidFill>
                  <a:srgbClr val="00B0F0"/>
                </a:solidFill>
              </a:rPr>
              <a:t>اسو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سیٹ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پروفیسر</a:t>
            </a:r>
            <a:r>
              <a:rPr lang="en-US" sz="4800" dirty="0">
                <a:solidFill>
                  <a:srgbClr val="00B0F0"/>
                </a:solidFill>
              </a:rPr>
              <a:t> :  </a:t>
            </a:r>
            <a:r>
              <a:rPr lang="en-US" sz="4800" dirty="0" err="1">
                <a:solidFill>
                  <a:srgbClr val="00B0F0"/>
                </a:solidFill>
              </a:rPr>
              <a:t>ڈاکٹر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فرزانہ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شیخ</a:t>
            </a:r>
            <a:r>
              <a:rPr lang="en-US" sz="4800" dirty="0">
                <a:solidFill>
                  <a:srgbClr val="00B0F0"/>
                </a:solidFill>
              </a:rPr>
              <a:t>  </a:t>
            </a:r>
            <a:br>
              <a:rPr lang="en-US" sz="4800" dirty="0">
                <a:solidFill>
                  <a:srgbClr val="00B0F0"/>
                </a:solidFill>
              </a:rPr>
            </a:br>
            <a:r>
              <a:rPr lang="en-US" sz="4800" dirty="0" err="1">
                <a:solidFill>
                  <a:srgbClr val="00B050"/>
                </a:solidFill>
              </a:rPr>
              <a:t>موضوع</a:t>
            </a:r>
            <a:r>
              <a:rPr lang="en-US" sz="4800" dirty="0">
                <a:solidFill>
                  <a:schemeClr val="accent2"/>
                </a:solidFill>
              </a:rPr>
              <a:t>: </a:t>
            </a:r>
            <a:r>
              <a:rPr lang="en-US" sz="4800" dirty="0" err="1">
                <a:solidFill>
                  <a:schemeClr val="accent2"/>
                </a:solidFill>
              </a:rPr>
              <a:t>اردو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r>
              <a:rPr lang="en-US" sz="4800" dirty="0" err="1">
                <a:solidFill>
                  <a:schemeClr val="accent2"/>
                </a:solidFill>
              </a:rPr>
              <a:t>صحافت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r>
              <a:rPr lang="en-US" sz="4800" dirty="0" err="1">
                <a:solidFill>
                  <a:schemeClr val="accent2"/>
                </a:solidFill>
              </a:rPr>
              <a:t>نگاری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r>
              <a:rPr lang="en-US" sz="4800" dirty="0" err="1">
                <a:solidFill>
                  <a:schemeClr val="accent2"/>
                </a:solidFill>
              </a:rPr>
              <a:t>کا</a:t>
            </a:r>
            <a:r>
              <a:rPr lang="en-US" sz="4800" dirty="0">
                <a:solidFill>
                  <a:schemeClr val="accent2"/>
                </a:solidFill>
              </a:rPr>
              <a:t> آ </a:t>
            </a:r>
            <a:r>
              <a:rPr lang="en-US" sz="4800" dirty="0" err="1">
                <a:solidFill>
                  <a:schemeClr val="accent2"/>
                </a:solidFill>
              </a:rPr>
              <a:t>غاز</a:t>
            </a:r>
            <a:r>
              <a:rPr lang="en-US" sz="4800" dirty="0">
                <a:solidFill>
                  <a:schemeClr val="accent2"/>
                </a:solidFill>
              </a:rPr>
              <a:t> و </a:t>
            </a:r>
            <a:r>
              <a:rPr lang="en-US" sz="4800" dirty="0" err="1">
                <a:solidFill>
                  <a:schemeClr val="accent2"/>
                </a:solidFill>
              </a:rPr>
              <a:t>ارتقا</a:t>
            </a:r>
            <a:r>
              <a:rPr lang="en-US" sz="4800" dirty="0">
                <a:solidFill>
                  <a:schemeClr val="accent2"/>
                </a:solidFill>
              </a:rPr>
              <a:t>                    </a:t>
            </a:r>
            <a:br>
              <a:rPr lang="en-US" sz="4800" dirty="0">
                <a:solidFill>
                  <a:schemeClr val="accent2"/>
                </a:solidFill>
              </a:rPr>
            </a:br>
            <a:r>
              <a:rPr lang="en-US" sz="4800" dirty="0">
                <a:solidFill>
                  <a:schemeClr val="accent2"/>
                </a:solidFill>
              </a:rPr>
              <a:t>       B.A III     : </a:t>
            </a:r>
            <a:r>
              <a:rPr lang="en-US" sz="4800" dirty="0" err="1">
                <a:solidFill>
                  <a:schemeClr val="accent2"/>
                </a:solidFill>
              </a:rPr>
              <a:t>جماعت</a:t>
            </a:r>
            <a:r>
              <a:rPr lang="en-US" sz="4800" dirty="0">
                <a:solidFill>
                  <a:schemeClr val="accent2"/>
                </a:solidFill>
              </a:rPr>
              <a:t>                 </a:t>
            </a:r>
            <a:br>
              <a:rPr lang="en-US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>
                <a:solidFill>
                  <a:srgbClr val="00B050"/>
                </a:solidFill>
              </a:rPr>
              <a:t> </a:t>
            </a:r>
            <a:endParaRPr sz="4800" dirty="0">
              <a:solidFill>
                <a:srgbClr val="00B050"/>
              </a:solidFill>
            </a:endParaRPr>
          </a:p>
        </p:txBody>
      </p:sp>
      <p:pic>
        <p:nvPicPr>
          <p:cNvPr id="3" name="Picture 2" descr="Abstract smoke background">
            <a:extLst>
              <a:ext uri="{FF2B5EF4-FFF2-40B4-BE49-F238E27FC236}">
                <a16:creationId xmlns:a16="http://schemas.microsoft.com/office/drawing/2014/main" id="{F4E0CE4D-989D-AE8D-1BEB-5EA6CF14BD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61" r="29024" b="9"/>
          <a:stretch/>
        </p:blipFill>
        <p:spPr>
          <a:xfrm>
            <a:off x="98767" y="4393406"/>
            <a:ext cx="11747952" cy="246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34E52-972F-ACDA-857B-A197DE90D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6" y="83344"/>
            <a:ext cx="11156155" cy="1654969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/>
              <a:t>اردو</a:t>
            </a:r>
            <a:r>
              <a:rPr lang="en-US" sz="4800" dirty="0"/>
              <a:t> </a:t>
            </a:r>
            <a:r>
              <a:rPr lang="en-US" sz="4800" dirty="0" err="1"/>
              <a:t>صحافت</a:t>
            </a:r>
            <a:r>
              <a:rPr lang="en-US" sz="4800" dirty="0"/>
              <a:t> </a:t>
            </a:r>
            <a:r>
              <a:rPr lang="en-US" sz="4800" dirty="0" err="1"/>
              <a:t>نگاری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B148A-A4E1-0A40-32DE-D47456B4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612" y="1928814"/>
            <a:ext cx="9781138" cy="4845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ہندوستان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میں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صحافت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نگاری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کا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اغاز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 ∆</a:t>
            </a:r>
          </a:p>
          <a:p>
            <a:pPr marL="0" indent="0" algn="ctr">
              <a:buNone/>
            </a:pP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اردو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میں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صحافت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نگاری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کا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اغاز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   .  ∆</a:t>
            </a:r>
          </a:p>
          <a:p>
            <a:pPr marL="0" indent="0" algn="ctr">
              <a:buNone/>
            </a:pP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فارسی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زبان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میں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صحافت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نگاری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>
                <a:solidFill>
                  <a:srgbClr val="FFC000"/>
                </a:solidFill>
              </a:rPr>
              <a:t> </a:t>
            </a:r>
            <a:r>
              <a:rPr lang="en-US" sz="4800" b="1" dirty="0">
                <a:solidFill>
                  <a:srgbClr val="FFC000"/>
                </a:solidFill>
              </a:rPr>
              <a:t>  .   ∆</a:t>
            </a:r>
          </a:p>
        </p:txBody>
      </p:sp>
    </p:spTree>
    <p:extLst>
      <p:ext uri="{BB962C8B-B14F-4D97-AF65-F5344CB8AC3E}">
        <p14:creationId xmlns:p14="http://schemas.microsoft.com/office/powerpoint/2010/main" val="406070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3C0950-3C3C-4FE9-BE59-DAF5AEF99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211383" y="-364178"/>
            <a:ext cx="8382000" cy="2507303"/>
          </a:xfrm>
        </p:spPr>
        <p:txBody>
          <a:bodyPr>
            <a:normAutofit/>
          </a:bodyPr>
          <a:lstStyle/>
          <a:p>
            <a:pPr algn="ctr"/>
            <a:r>
              <a:rPr lang="en-IN" dirty="0"/>
              <a:t> </a:t>
            </a:r>
            <a:r>
              <a:rPr lang="en-US" sz="4800" dirty="0" err="1"/>
              <a:t>پہلا</a:t>
            </a:r>
            <a:r>
              <a:rPr lang="en-US" sz="4800" dirty="0"/>
              <a:t> </a:t>
            </a:r>
            <a:r>
              <a:rPr lang="en-US" sz="4800" dirty="0" err="1"/>
              <a:t>دور</a:t>
            </a:r>
            <a:r>
              <a:rPr lang="en-US" dirty="0"/>
              <a:t>   </a:t>
            </a:r>
            <a:br>
              <a:rPr lang="en-US" dirty="0"/>
            </a:br>
            <a:endParaRPr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0" y="1936173"/>
            <a:ext cx="8381999" cy="470751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حافت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نگاری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کا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پہلا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دور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فارسی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کے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مشہور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اخبار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اردو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کے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مشہور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اخبار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کلکتہ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اور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دہلی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سے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نکلنے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والے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اخبار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415DDA-2676-413C-8636-3E46EB18FA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7925" y="3401303"/>
            <a:ext cx="3485994" cy="34566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D5FADB-FB52-448C-9702-2000373C2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707923" y="-131"/>
            <a:ext cx="3488653" cy="34061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0F2F495-5DE2-4DF5-8741-3841A9DE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8707925" y="3406925"/>
            <a:ext cx="3485990" cy="3451076"/>
          </a:xfrm>
          <a:custGeom>
            <a:avLst/>
            <a:gdLst>
              <a:gd name="connsiteX0" fmla="*/ 0 w 2559050"/>
              <a:gd name="connsiteY0" fmla="*/ 0 h 2559050"/>
              <a:gd name="connsiteX1" fmla="*/ 2559050 w 2559050"/>
              <a:gd name="connsiteY1" fmla="*/ 0 h 2559050"/>
              <a:gd name="connsiteX2" fmla="*/ 0 w 2559050"/>
              <a:gd name="connsiteY2" fmla="*/ 2559050 h 25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050" h="2559050">
                <a:moveTo>
                  <a:pt x="0" y="0"/>
                </a:moveTo>
                <a:lnTo>
                  <a:pt x="2559050" y="0"/>
                </a:lnTo>
                <a:cubicBezTo>
                  <a:pt x="2559050" y="1413324"/>
                  <a:pt x="1413324" y="2559050"/>
                  <a:pt x="0" y="25590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34">
            <a:extLst>
              <a:ext uri="{FF2B5EF4-FFF2-40B4-BE49-F238E27FC236}">
                <a16:creationId xmlns:a16="http://schemas.microsoft.com/office/drawing/2014/main" id="{6A740D2F-CBAA-486B-B578-F35085ECE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749175" y="-41251"/>
            <a:ext cx="3417103" cy="3499599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1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C91F-8529-1E85-E5C0-FBF379A0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i="1" dirty="0" err="1">
                <a:solidFill>
                  <a:srgbClr val="00B050"/>
                </a:solidFill>
              </a:rPr>
              <a:t>دوسرا</a:t>
            </a:r>
            <a:r>
              <a:rPr lang="en-US" sz="5400" i="1" dirty="0">
                <a:solidFill>
                  <a:srgbClr val="00B050"/>
                </a:solidFill>
              </a:rPr>
              <a:t> </a:t>
            </a:r>
            <a:r>
              <a:rPr lang="en-US" sz="5400" i="1" dirty="0" err="1">
                <a:solidFill>
                  <a:srgbClr val="00B050"/>
                </a:solidFill>
              </a:rPr>
              <a:t>دور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8553E-7908-54B6-4AC0-364C3447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33" y="2631280"/>
            <a:ext cx="10906280" cy="391715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صحافت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نگاری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کا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دوسرا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دور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∆</a:t>
            </a:r>
          </a:p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اردو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کے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مشہور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اخبار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  ∆</a:t>
            </a:r>
          </a:p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اردو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کے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مشہور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صحافت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نگار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 ∆</a:t>
            </a:r>
          </a:p>
          <a:p>
            <a:pPr marL="0" indent="0" algn="ctr">
              <a:buNone/>
            </a:pP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82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D435B-4E70-776F-F178-E78D2248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238" y="571501"/>
            <a:ext cx="9816856" cy="5167312"/>
          </a:xfrm>
        </p:spPr>
        <p:txBody>
          <a:bodyPr>
            <a:normAutofit fontScale="90000"/>
          </a:bodyPr>
          <a:lstStyle/>
          <a:p>
            <a:pPr algn="r"/>
            <a:r>
              <a:rPr lang="en-US" sz="6000" dirty="0" err="1">
                <a:solidFill>
                  <a:schemeClr val="accent2"/>
                </a:solidFill>
              </a:rPr>
              <a:t>تیسرا</a:t>
            </a:r>
            <a:r>
              <a:rPr lang="en-US" sz="6000" dirty="0">
                <a:solidFill>
                  <a:schemeClr val="accent2"/>
                </a:solidFill>
              </a:rPr>
              <a:t> </a:t>
            </a:r>
            <a:r>
              <a:rPr lang="en-US" sz="6000" dirty="0" err="1">
                <a:solidFill>
                  <a:schemeClr val="accent2"/>
                </a:solidFill>
              </a:rPr>
              <a:t>دور</a:t>
            </a:r>
            <a:br>
              <a:rPr lang="en-US" sz="5400" dirty="0"/>
            </a:br>
            <a:r>
              <a:rPr lang="en-US" sz="5400" dirty="0" err="1"/>
              <a:t>صحافت</a:t>
            </a:r>
            <a:r>
              <a:rPr lang="en-US" sz="5400" dirty="0"/>
              <a:t> </a:t>
            </a:r>
            <a:r>
              <a:rPr lang="en-US" sz="5400" dirty="0" err="1"/>
              <a:t>نگاری</a:t>
            </a:r>
            <a:r>
              <a:rPr lang="en-US" sz="5400" dirty="0"/>
              <a:t> </a:t>
            </a:r>
            <a:r>
              <a:rPr lang="en-US" sz="5400" dirty="0" err="1"/>
              <a:t>کا</a:t>
            </a:r>
            <a:r>
              <a:rPr lang="en-US" sz="5400" dirty="0"/>
              <a:t> </a:t>
            </a:r>
            <a:r>
              <a:rPr lang="en-US" sz="5400" dirty="0" err="1"/>
              <a:t>تیسرا</a:t>
            </a:r>
            <a:r>
              <a:rPr lang="en-US" sz="5400" dirty="0"/>
              <a:t> </a:t>
            </a:r>
            <a:r>
              <a:rPr lang="en-US" sz="5400" dirty="0" err="1"/>
              <a:t>دور</a:t>
            </a:r>
            <a:r>
              <a:rPr lang="en-US" sz="5400" dirty="0"/>
              <a:t> ¶</a:t>
            </a:r>
            <a:br>
              <a:rPr lang="en-US" sz="5400" dirty="0"/>
            </a:br>
            <a:br>
              <a:rPr lang="en-US" sz="5400" dirty="0"/>
            </a:br>
            <a:r>
              <a:rPr lang="en-US" sz="5400" dirty="0" err="1"/>
              <a:t>اس</a:t>
            </a:r>
            <a:r>
              <a:rPr lang="en-US" sz="5400" dirty="0"/>
              <a:t> </a:t>
            </a:r>
            <a:r>
              <a:rPr lang="en-US" sz="5400" dirty="0" err="1"/>
              <a:t>دور</a:t>
            </a:r>
            <a:r>
              <a:rPr lang="en-US" sz="5400" dirty="0"/>
              <a:t> </a:t>
            </a:r>
            <a:r>
              <a:rPr lang="en-US" sz="5400" dirty="0" err="1"/>
              <a:t>کے</a:t>
            </a:r>
            <a:r>
              <a:rPr lang="en-US" sz="5400" dirty="0"/>
              <a:t> </a:t>
            </a:r>
            <a:r>
              <a:rPr lang="en-US" sz="5400" dirty="0" err="1"/>
              <a:t>مختلف</a:t>
            </a:r>
            <a:r>
              <a:rPr lang="en-US" sz="5400" dirty="0"/>
              <a:t> </a:t>
            </a:r>
            <a:r>
              <a:rPr lang="en-US" sz="5400" dirty="0" err="1"/>
              <a:t>اخبار</a:t>
            </a:r>
            <a:r>
              <a:rPr lang="en-US" sz="5400" dirty="0"/>
              <a:t> ¶</a:t>
            </a:r>
            <a:br>
              <a:rPr lang="en-US" sz="5400" dirty="0"/>
            </a:br>
            <a:r>
              <a:rPr lang="en-US" sz="5400" dirty="0" err="1"/>
              <a:t>کلکتہ</a:t>
            </a:r>
            <a:r>
              <a:rPr lang="en-US" sz="5400" dirty="0"/>
              <a:t> </a:t>
            </a:r>
            <a:r>
              <a:rPr lang="en-US" sz="5400" dirty="0" err="1"/>
              <a:t>دہلی</a:t>
            </a:r>
            <a:r>
              <a:rPr lang="en-US" sz="5400" dirty="0"/>
              <a:t> </a:t>
            </a:r>
            <a:r>
              <a:rPr lang="en-US" sz="5400" dirty="0" err="1"/>
              <a:t>حیدراباد</a:t>
            </a:r>
            <a:r>
              <a:rPr lang="en-US" sz="5400" dirty="0"/>
              <a:t> </a:t>
            </a:r>
            <a:r>
              <a:rPr lang="en-US" sz="5400" dirty="0" err="1"/>
              <a:t>اور</a:t>
            </a:r>
            <a:r>
              <a:rPr lang="en-US" sz="5400" dirty="0"/>
              <a:t> </a:t>
            </a:r>
            <a:r>
              <a:rPr lang="en-US" sz="5400" dirty="0" err="1"/>
              <a:t>ممبئی</a:t>
            </a:r>
            <a:r>
              <a:rPr lang="en-US" sz="5400" dirty="0"/>
              <a:t> </a:t>
            </a:r>
            <a:r>
              <a:rPr lang="en-US" sz="5400" dirty="0" err="1"/>
              <a:t>کے</a:t>
            </a:r>
            <a:r>
              <a:rPr lang="en-US" sz="5400" dirty="0"/>
              <a:t> </a:t>
            </a:r>
            <a:r>
              <a:rPr lang="en-US" sz="5400" dirty="0" err="1"/>
              <a:t>اخبار</a:t>
            </a:r>
            <a:r>
              <a:rPr lang="en-US" sz="5400" dirty="0"/>
              <a:t>¶ </a:t>
            </a:r>
            <a:br>
              <a:rPr lang="en-US" sz="5400" dirty="0"/>
            </a:br>
            <a:r>
              <a:rPr lang="en-US" sz="5400" dirty="0" err="1"/>
              <a:t>مختلف</a:t>
            </a:r>
            <a:r>
              <a:rPr lang="en-US" sz="5400" dirty="0"/>
              <a:t> </a:t>
            </a:r>
            <a:r>
              <a:rPr lang="en-US" sz="5400" dirty="0" err="1"/>
              <a:t>اخبار</a:t>
            </a:r>
            <a:r>
              <a:rPr lang="en-US" sz="5400" dirty="0"/>
              <a:t> </a:t>
            </a:r>
            <a:r>
              <a:rPr lang="en-US" sz="5400" dirty="0" err="1"/>
              <a:t>اور</a:t>
            </a:r>
            <a:r>
              <a:rPr lang="en-US" sz="5400" dirty="0"/>
              <a:t> </a:t>
            </a:r>
            <a:r>
              <a:rPr lang="en-US" sz="5400" dirty="0" err="1"/>
              <a:t>صحافت</a:t>
            </a:r>
            <a:r>
              <a:rPr lang="en-US" sz="5400" dirty="0"/>
              <a:t> </a:t>
            </a:r>
            <a:r>
              <a:rPr lang="en-US" sz="5400" dirty="0" err="1"/>
              <a:t>نگار</a:t>
            </a:r>
            <a:r>
              <a:rPr lang="en-US" sz="5400" dirty="0"/>
              <a:t> 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79610-D837-09E5-AD91-869ADE149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09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7F88-8BAA-560A-17B8-BA9D83A9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68326-7331-1488-E9CF-6635B8183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9600" dirty="0" err="1">
                <a:solidFill>
                  <a:schemeClr val="tx2"/>
                </a:solidFill>
              </a:rPr>
              <a:t>شکریہ</a:t>
            </a:r>
            <a:r>
              <a:rPr lang="en-US" sz="9600" dirty="0">
                <a:solidFill>
                  <a:srgbClr val="7030A0"/>
                </a:solidFill>
              </a:rPr>
              <a:t>    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304185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AnalogousFromDarkSeedLeftStep">
      <a:dk1>
        <a:srgbClr val="000000"/>
      </a:dk1>
      <a:lt1>
        <a:srgbClr val="FFFFFF"/>
      </a:lt1>
      <a:dk2>
        <a:srgbClr val="301B2E"/>
      </a:dk2>
      <a:lt2>
        <a:srgbClr val="F0F3F2"/>
      </a:lt2>
      <a:accent1>
        <a:srgbClr val="E72986"/>
      </a:accent1>
      <a:accent2>
        <a:srgbClr val="D517C3"/>
      </a:accent2>
      <a:accent3>
        <a:srgbClr val="AA29E7"/>
      </a:accent3>
      <a:accent4>
        <a:srgbClr val="5526D8"/>
      </a:accent4>
      <a:accent5>
        <a:srgbClr val="2946E7"/>
      </a:accent5>
      <a:accent6>
        <a:srgbClr val="1784D5"/>
      </a:accent6>
      <a:hlink>
        <a:srgbClr val="413FB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BlocksVTI</vt:lpstr>
      <vt:lpstr>PowerPoint Presentation</vt:lpstr>
      <vt:lpstr>یو۔ ا ی- ا یس- مہیلا مہا ودیالیہ شولا پور اسو سیٹ پروفیسر :  ڈاکٹر فرزانہ شیخ   موضوع: اردو صحافت نگاری کا آ غاز و ارتقا                            B.A III     : جماعت                   </vt:lpstr>
      <vt:lpstr>اردو صحافت نگاری </vt:lpstr>
      <vt:lpstr> پہلا دور    </vt:lpstr>
      <vt:lpstr>دوسرا دور  </vt:lpstr>
      <vt:lpstr>تیسرا دور صحافت نگاری کا تیسرا دور ¶  اس دور کے مختلف اخبار ¶ کلکتہ دہلی حیدراباد اور ممبئی کے اخبار¶  مختلف اخبار اور صحافت نگار ¶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patelfarzana00@gmail.com</dc:creator>
  <cp:lastModifiedBy>patelfarzana00@gmail.com</cp:lastModifiedBy>
  <cp:revision>8</cp:revision>
  <dcterms:created xsi:type="dcterms:W3CDTF">2023-08-30T12:49:48Z</dcterms:created>
  <dcterms:modified xsi:type="dcterms:W3CDTF">2023-09-01T06:02:28Z</dcterms:modified>
</cp:coreProperties>
</file>