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7" r:id="rId3"/>
    <p:sldId id="266" r:id="rId4"/>
    <p:sldId id="265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8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3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4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36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29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64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5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2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0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4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9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5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7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8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F466-8365-CD54-EE61-A040AD69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3"/>
            <a:ext cx="9950103" cy="5411285"/>
          </a:xfrm>
        </p:spPr>
        <p:txBody>
          <a:bodyPr/>
          <a:lstStyle/>
          <a:p>
            <a:pPr algn="ctr"/>
            <a:r>
              <a:rPr lang="en-US" sz="7200" dirty="0" err="1">
                <a:solidFill>
                  <a:srgbClr val="FF0000"/>
                </a:solidFill>
              </a:rPr>
              <a:t>خوش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آمدید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A30CC-7C74-FCAE-8DC8-3C600AC06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26280" y="464330"/>
            <a:ext cx="10596563" cy="4262438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00B0F0"/>
                </a:solidFill>
              </a:rPr>
              <a:t>یو</a:t>
            </a:r>
            <a:r>
              <a:rPr lang="en-US" sz="4800" dirty="0">
                <a:solidFill>
                  <a:srgbClr val="00B0F0"/>
                </a:solidFill>
              </a:rPr>
              <a:t>۔ ا ی- ا </a:t>
            </a:r>
            <a:r>
              <a:rPr lang="en-US" sz="4800" dirty="0" err="1">
                <a:solidFill>
                  <a:srgbClr val="00B0F0"/>
                </a:solidFill>
              </a:rPr>
              <a:t>یس</a:t>
            </a:r>
            <a:r>
              <a:rPr lang="en-US" sz="4800" dirty="0">
                <a:solidFill>
                  <a:srgbClr val="00B0F0"/>
                </a:solidFill>
              </a:rPr>
              <a:t>- </a:t>
            </a:r>
            <a:r>
              <a:rPr lang="en-US" sz="4800" dirty="0" err="1">
                <a:solidFill>
                  <a:srgbClr val="00B0F0"/>
                </a:solidFill>
              </a:rPr>
              <a:t>مہیلا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مہا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ودیالیہ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شولا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پور</a:t>
            </a:r>
            <a:br>
              <a:rPr lang="en-US" sz="4800" dirty="0">
                <a:solidFill>
                  <a:srgbClr val="00B0F0"/>
                </a:solidFill>
              </a:rPr>
            </a:br>
            <a:r>
              <a:rPr lang="en-US" sz="4800" dirty="0" err="1">
                <a:solidFill>
                  <a:srgbClr val="00B0F0"/>
                </a:solidFill>
              </a:rPr>
              <a:t>اسو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سیٹ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پروفیسر</a:t>
            </a:r>
            <a:r>
              <a:rPr lang="en-US" sz="4800" dirty="0">
                <a:solidFill>
                  <a:srgbClr val="00B0F0"/>
                </a:solidFill>
              </a:rPr>
              <a:t> :  </a:t>
            </a:r>
            <a:r>
              <a:rPr lang="en-US" sz="4800" dirty="0" err="1">
                <a:solidFill>
                  <a:srgbClr val="00B0F0"/>
                </a:solidFill>
              </a:rPr>
              <a:t>ڈاکٹر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فرزانہ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شیخ</a:t>
            </a:r>
            <a:r>
              <a:rPr lang="en-US" sz="4800" dirty="0">
                <a:solidFill>
                  <a:srgbClr val="00B0F0"/>
                </a:solidFill>
              </a:rPr>
              <a:t>  </a:t>
            </a:r>
            <a:br>
              <a:rPr lang="en-US" sz="4800" dirty="0">
                <a:solidFill>
                  <a:srgbClr val="00B0F0"/>
                </a:solidFill>
              </a:rPr>
            </a:br>
            <a:r>
              <a:rPr lang="en-US" sz="4800" dirty="0" err="1">
                <a:solidFill>
                  <a:srgbClr val="00B050"/>
                </a:solidFill>
              </a:rPr>
              <a:t>موضوع</a:t>
            </a:r>
            <a:r>
              <a:rPr lang="en-US" dirty="0">
                <a:solidFill>
                  <a:schemeClr val="accent2"/>
                </a:solidFill>
              </a:rPr>
              <a:t> :</a:t>
            </a:r>
            <a:r>
              <a:rPr lang="en-US" dirty="0" err="1">
                <a:solidFill>
                  <a:schemeClr val="accent2"/>
                </a:solidFill>
              </a:rPr>
              <a:t>تنکے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کا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سلوک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4800" dirty="0">
                <a:solidFill>
                  <a:schemeClr val="accent2"/>
                </a:solidFill>
              </a:rPr>
              <a:t>                    </a:t>
            </a:r>
            <a:br>
              <a:rPr lang="en-US" sz="4800" dirty="0">
                <a:solidFill>
                  <a:schemeClr val="accent2"/>
                </a:solidFill>
              </a:rPr>
            </a:br>
            <a:r>
              <a:rPr lang="en-US" sz="4800" dirty="0">
                <a:solidFill>
                  <a:schemeClr val="accent2"/>
                </a:solidFill>
              </a:rPr>
              <a:t>    B.A     : </a:t>
            </a:r>
            <a:r>
              <a:rPr lang="en-US" sz="4800" dirty="0" err="1">
                <a:solidFill>
                  <a:schemeClr val="accent2"/>
                </a:solidFill>
              </a:rPr>
              <a:t>جماعت</a:t>
            </a:r>
            <a:r>
              <a:rPr lang="en-US" sz="4800" dirty="0">
                <a:solidFill>
                  <a:schemeClr val="accent2"/>
                </a:solidFill>
              </a:rPr>
              <a:t>                 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dirty="0">
                <a:solidFill>
                  <a:srgbClr val="00B050"/>
                </a:solidFill>
              </a:rPr>
              <a:t> </a:t>
            </a:r>
            <a:endParaRPr sz="4800" dirty="0">
              <a:solidFill>
                <a:srgbClr val="00B050"/>
              </a:solidFill>
            </a:endParaRPr>
          </a:p>
        </p:txBody>
      </p:sp>
      <p:pic>
        <p:nvPicPr>
          <p:cNvPr id="3" name="Picture 2" descr="Abstract smoke background">
            <a:extLst>
              <a:ext uri="{FF2B5EF4-FFF2-40B4-BE49-F238E27FC236}">
                <a16:creationId xmlns:a16="http://schemas.microsoft.com/office/drawing/2014/main" id="{F4E0CE4D-989D-AE8D-1BEB-5EA6CF14B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1" r="29024" b="9"/>
          <a:stretch/>
        </p:blipFill>
        <p:spPr>
          <a:xfrm>
            <a:off x="98767" y="4393406"/>
            <a:ext cx="11747952" cy="24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4E52-972F-ACDA-857B-A197DE90D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6" y="83344"/>
            <a:ext cx="11156155" cy="1654969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</a:rPr>
              <a:t>خواجہ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حسن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نظامی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B148A-A4E1-0A40-32DE-D47456B4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12" y="1928814"/>
            <a:ext cx="9781138" cy="484584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خواجہ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حسن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نظامی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کی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حیات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و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ادبی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خدمات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¶    </a:t>
            </a:r>
          </a:p>
          <a:p>
            <a:pPr marL="0" indent="0" algn="r">
              <a:buNone/>
            </a:pP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تصنیف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سپارہ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دل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کا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تعارف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¶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C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6070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-595312" y="678656"/>
            <a:ext cx="12001499" cy="5670703"/>
          </a:xfrm>
        </p:spPr>
        <p:txBody>
          <a:bodyPr>
            <a:normAutofit/>
          </a:bodyPr>
          <a:lstStyle/>
          <a:p>
            <a:pPr algn="r"/>
            <a:r>
              <a:rPr lang="en-IN" dirty="0"/>
              <a:t> </a:t>
            </a:r>
            <a:r>
              <a:rPr lang="en-US" sz="4800" dirty="0" err="1"/>
              <a:t>تصوف</a:t>
            </a:r>
            <a:r>
              <a:rPr lang="en-US" sz="4800" dirty="0"/>
              <a:t> </a:t>
            </a:r>
            <a:r>
              <a:rPr lang="en-US" sz="4800" dirty="0" err="1"/>
              <a:t>کی</a:t>
            </a:r>
            <a:r>
              <a:rPr lang="en-US" sz="4800" dirty="0"/>
              <a:t> </a:t>
            </a:r>
            <a:r>
              <a:rPr lang="en-US" sz="4800" dirty="0" err="1"/>
              <a:t>تعریف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>
                <a:solidFill>
                  <a:schemeClr val="accent4"/>
                </a:solidFill>
              </a:rPr>
              <a:t>اردو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کے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مشہور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صوفی</a:t>
            </a:r>
            <a:r>
              <a:rPr lang="en-US" sz="4800" dirty="0">
                <a:solidFill>
                  <a:schemeClr val="accent4"/>
                </a:solidFill>
              </a:rPr>
              <a:t>  ا د </a:t>
            </a:r>
            <a:r>
              <a:rPr lang="en-US" sz="4800" dirty="0" err="1">
                <a:solidFill>
                  <a:schemeClr val="accent4"/>
                </a:solidFill>
              </a:rPr>
              <a:t>یبو</a:t>
            </a:r>
            <a:r>
              <a:rPr lang="en-US" sz="4800" dirty="0">
                <a:solidFill>
                  <a:schemeClr val="accent4"/>
                </a:solidFill>
              </a:rPr>
              <a:t> ں </a:t>
            </a:r>
            <a:r>
              <a:rPr lang="en-US" sz="4800" dirty="0" err="1">
                <a:solidFill>
                  <a:schemeClr val="accent4"/>
                </a:solidFill>
              </a:rPr>
              <a:t>کا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مختصر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تعارف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br>
              <a:rPr lang="en-US" sz="4800" dirty="0">
                <a:solidFill>
                  <a:schemeClr val="accent4"/>
                </a:solidFill>
              </a:rPr>
            </a:br>
            <a:endParaRPr sz="4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1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848B18-7757-72FD-0446-1D215E5C6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70" y="333375"/>
            <a:ext cx="11360150" cy="6524625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rgbClr val="7030A0"/>
                </a:solidFill>
              </a:rPr>
              <a:t>تنکے</a:t>
            </a:r>
            <a:r>
              <a:rPr lang="en-US" sz="5400" dirty="0">
                <a:solidFill>
                  <a:srgbClr val="7030A0"/>
                </a:solidFill>
              </a:rPr>
              <a:t>   </a:t>
            </a:r>
            <a:r>
              <a:rPr lang="en-US" sz="5400" dirty="0" err="1">
                <a:solidFill>
                  <a:srgbClr val="7030A0"/>
                </a:solidFill>
              </a:rPr>
              <a:t>کے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تزکیہ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نفس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کے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مراحل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5400" dirty="0">
                <a:solidFill>
                  <a:srgbClr val="7030A0"/>
                </a:solidFill>
              </a:rPr>
              <a:t>    </a:t>
            </a:r>
            <a:r>
              <a:rPr lang="en-US" sz="5400" dirty="0" err="1">
                <a:solidFill>
                  <a:srgbClr val="7030A0"/>
                </a:solidFill>
              </a:rPr>
              <a:t>ایک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سے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سات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تک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سلوک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کے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مرحلے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2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79610-D837-09E5-AD91-869ADE149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C4108A-3D23-A73D-1A3C-8A35A567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715024"/>
            <a:ext cx="11596687" cy="5226195"/>
          </a:xfrm>
        </p:spPr>
        <p:txBody>
          <a:bodyPr>
            <a:normAutofit/>
          </a:bodyPr>
          <a:lstStyle/>
          <a:p>
            <a:pPr algn="r"/>
            <a:r>
              <a:rPr lang="en-US" sz="4800" dirty="0" err="1">
                <a:solidFill>
                  <a:srgbClr val="7030A0"/>
                </a:solidFill>
              </a:rPr>
              <a:t>گدڑی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کا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واقعہ</a:t>
            </a:r>
            <a:r>
              <a:rPr lang="en-US" sz="4800" dirty="0">
                <a:solidFill>
                  <a:srgbClr val="7030A0"/>
                </a:solidFill>
              </a:rPr>
              <a:t> ¶</a:t>
            </a:r>
            <a:br>
              <a:rPr lang="en-US" sz="4800" dirty="0">
                <a:solidFill>
                  <a:srgbClr val="7030A0"/>
                </a:solidFill>
              </a:rPr>
            </a:br>
            <a:r>
              <a:rPr lang="en-US" sz="4800" dirty="0" err="1">
                <a:solidFill>
                  <a:srgbClr val="7030A0"/>
                </a:solidFill>
              </a:rPr>
              <a:t>کتنے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اشخاص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کے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کپڑے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گدڑی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میں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پیوست</a:t>
            </a:r>
            <a:r>
              <a:rPr lang="en-US" sz="4800" dirty="0">
                <a:solidFill>
                  <a:srgbClr val="7030A0"/>
                </a:solidFill>
              </a:rPr>
              <a:t>  </a:t>
            </a:r>
            <a:r>
              <a:rPr lang="en-US" sz="4800" dirty="0" err="1">
                <a:solidFill>
                  <a:srgbClr val="7030A0"/>
                </a:solidFill>
              </a:rPr>
              <a:t>تھے</a:t>
            </a:r>
            <a:r>
              <a:rPr lang="en-US" sz="4800" dirty="0">
                <a:solidFill>
                  <a:srgbClr val="7030A0"/>
                </a:solidFill>
              </a:rPr>
              <a:t>  ¶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009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68326-7331-1488-E9CF-6635B8183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dirty="0" err="1">
                <a:solidFill>
                  <a:srgbClr val="00B050"/>
                </a:solidFill>
              </a:rPr>
              <a:t>شکریہ</a:t>
            </a:r>
            <a:r>
              <a:rPr lang="en-US" sz="9600" dirty="0">
                <a:solidFill>
                  <a:srgbClr val="7030A0"/>
                </a:solidFill>
              </a:rPr>
              <a:t>    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3041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Mesh</vt:lpstr>
      <vt:lpstr>خوش آمدید </vt:lpstr>
      <vt:lpstr>یو۔ ا ی- ا یس- مہیلا مہا ودیالیہ شولا پور اسو سیٹ پروفیسر :  ڈاکٹر فرزانہ شیخ   موضوع :تنکے کا سلوک                          B.A     : جماعت                   </vt:lpstr>
      <vt:lpstr>خواجہ حسن نظامی </vt:lpstr>
      <vt:lpstr> تصوف کی تعریف  اردو کے مشہور صوفی  ا د یبو ں کا مختصر تعارف  </vt:lpstr>
      <vt:lpstr>PowerPoint Presentation</vt:lpstr>
      <vt:lpstr>گدڑی کا واقعہ ¶ کتنے اشخاص کے کپڑے گدڑی میں پیوست  تھے  ¶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patelfarzana00@gmail.com</dc:creator>
  <cp:lastModifiedBy>patelfarzana00@gmail.com</cp:lastModifiedBy>
  <cp:revision>9</cp:revision>
  <dcterms:created xsi:type="dcterms:W3CDTF">2023-08-30T12:49:48Z</dcterms:created>
  <dcterms:modified xsi:type="dcterms:W3CDTF">2023-09-01T09:02:35Z</dcterms:modified>
</cp:coreProperties>
</file>