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57" r:id="rId5"/>
    <p:sldId id="262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3016D-ECA3-4E1D-8665-ACB1E4D0087D}" type="datetimeFigureOut">
              <a:rPr lang="en-IN" smtClean="0"/>
              <a:t>15-12-2019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10D2-6BDC-4A42-8DD4-BE3546A6DAE9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3016D-ECA3-4E1D-8665-ACB1E4D0087D}" type="datetimeFigureOut">
              <a:rPr lang="en-IN" smtClean="0"/>
              <a:t>15-12-2019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10D2-6BDC-4A42-8DD4-BE3546A6DAE9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3016D-ECA3-4E1D-8665-ACB1E4D0087D}" type="datetimeFigureOut">
              <a:rPr lang="en-IN" smtClean="0"/>
              <a:t>15-12-2019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10D2-6BDC-4A42-8DD4-BE3546A6DAE9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3016D-ECA3-4E1D-8665-ACB1E4D0087D}" type="datetimeFigureOut">
              <a:rPr lang="en-IN" smtClean="0"/>
              <a:t>15-12-2019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10D2-6BDC-4A42-8DD4-BE3546A6DAE9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3016D-ECA3-4E1D-8665-ACB1E4D0087D}" type="datetimeFigureOut">
              <a:rPr lang="en-IN" smtClean="0"/>
              <a:t>15-12-2019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10D2-6BDC-4A42-8DD4-BE3546A6DAE9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3016D-ECA3-4E1D-8665-ACB1E4D0087D}" type="datetimeFigureOut">
              <a:rPr lang="en-IN" smtClean="0"/>
              <a:t>15-12-2019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10D2-6BDC-4A42-8DD4-BE3546A6DAE9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3016D-ECA3-4E1D-8665-ACB1E4D0087D}" type="datetimeFigureOut">
              <a:rPr lang="en-IN" smtClean="0"/>
              <a:t>15-12-2019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10D2-6BDC-4A42-8DD4-BE3546A6DAE9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3016D-ECA3-4E1D-8665-ACB1E4D0087D}" type="datetimeFigureOut">
              <a:rPr lang="en-IN" smtClean="0"/>
              <a:t>15-12-2019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10D2-6BDC-4A42-8DD4-BE3546A6DAE9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3016D-ECA3-4E1D-8665-ACB1E4D0087D}" type="datetimeFigureOut">
              <a:rPr lang="en-IN" smtClean="0"/>
              <a:t>15-12-2019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10D2-6BDC-4A42-8DD4-BE3546A6DAE9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3016D-ECA3-4E1D-8665-ACB1E4D0087D}" type="datetimeFigureOut">
              <a:rPr lang="en-IN" smtClean="0"/>
              <a:t>15-12-2019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10D2-6BDC-4A42-8DD4-BE3546A6DAE9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3016D-ECA3-4E1D-8665-ACB1E4D0087D}" type="datetimeFigureOut">
              <a:rPr lang="en-IN" smtClean="0"/>
              <a:t>15-12-2019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10D2-6BDC-4A42-8DD4-BE3546A6DAE9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53016D-ECA3-4E1D-8665-ACB1E4D0087D}" type="datetimeFigureOut">
              <a:rPr lang="en-IN" smtClean="0"/>
              <a:t>15-12-2019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E510D2-6BDC-4A42-8DD4-BE3546A6DAE9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026" name="Picture 2" descr="C:\Users\siddi\Desktop\Nikhat Anty data\welcom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d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47667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IN" sz="28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IN" sz="2800" b="1" dirty="0" smtClean="0">
                <a:latin typeface="Arial" pitchFamily="34" charset="0"/>
                <a:cs typeface="Arial" pitchFamily="34" charset="0"/>
              </a:rPr>
            </a:br>
            <a:r>
              <a:rPr lang="en-IN" sz="28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IN" sz="2800" b="1" dirty="0" smtClean="0">
                <a:latin typeface="Arial" pitchFamily="34" charset="0"/>
                <a:cs typeface="Arial" pitchFamily="34" charset="0"/>
              </a:rPr>
            </a:br>
            <a:r>
              <a:rPr lang="en-IN" sz="28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IN" sz="2800" b="1" dirty="0" smtClean="0">
                <a:latin typeface="Arial" pitchFamily="34" charset="0"/>
                <a:cs typeface="Arial" pitchFamily="34" charset="0"/>
              </a:rPr>
            </a:br>
            <a:r>
              <a:rPr lang="en-IN" sz="28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IN" sz="2800" b="1" dirty="0" smtClean="0">
                <a:latin typeface="Arial" pitchFamily="34" charset="0"/>
                <a:cs typeface="Arial" pitchFamily="34" charset="0"/>
              </a:rPr>
            </a:br>
            <a:r>
              <a:rPr lang="en-IN" sz="2800" b="1" dirty="0">
                <a:latin typeface="Arial" pitchFamily="34" charset="0"/>
                <a:cs typeface="Arial" pitchFamily="34" charset="0"/>
              </a:rPr>
              <a:t/>
            </a:r>
            <a:br>
              <a:rPr lang="en-IN" sz="2800" b="1" dirty="0">
                <a:latin typeface="Arial" pitchFamily="34" charset="0"/>
                <a:cs typeface="Arial" pitchFamily="34" charset="0"/>
              </a:rPr>
            </a:br>
            <a:r>
              <a:rPr lang="en-IN" sz="28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IN" sz="2800" b="1" dirty="0" smtClean="0">
                <a:latin typeface="Arial" pitchFamily="34" charset="0"/>
                <a:cs typeface="Arial" pitchFamily="34" charset="0"/>
              </a:rPr>
            </a:br>
            <a:r>
              <a:rPr lang="en-IN" sz="2800" b="1" dirty="0" smtClean="0">
                <a:latin typeface="Arial" pitchFamily="34" charset="0"/>
                <a:cs typeface="Arial" pitchFamily="34" charset="0"/>
              </a:rPr>
              <a:t>  Union Education Society’s </a:t>
            </a:r>
            <a:r>
              <a:rPr lang="en-IN" sz="2800" b="1" dirty="0" err="1" smtClean="0">
                <a:latin typeface="Arial" pitchFamily="34" charset="0"/>
                <a:cs typeface="Arial" pitchFamily="34" charset="0"/>
              </a:rPr>
              <a:t>Mahila</a:t>
            </a:r>
            <a:r>
              <a:rPr lang="en-IN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IN" sz="2800" b="1" dirty="0" err="1" smtClean="0">
                <a:latin typeface="Arial" pitchFamily="34" charset="0"/>
                <a:cs typeface="Arial" pitchFamily="34" charset="0"/>
              </a:rPr>
              <a:t>Mahavidyalaya</a:t>
            </a:r>
            <a:r>
              <a:rPr lang="en-IN" sz="28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IN" sz="2800" b="1" dirty="0" err="1" smtClean="0">
                <a:latin typeface="Arial" pitchFamily="34" charset="0"/>
                <a:cs typeface="Arial" pitchFamily="34" charset="0"/>
              </a:rPr>
              <a:t>Solapur</a:t>
            </a:r>
            <a:r>
              <a:rPr lang="en-IN" sz="2800" b="1" dirty="0" smtClean="0">
                <a:latin typeface="Arial" pitchFamily="34" charset="0"/>
                <a:cs typeface="Arial" pitchFamily="34" charset="0"/>
              </a:rPr>
              <a:t>. </a:t>
            </a:r>
            <a:br>
              <a:rPr lang="en-IN" sz="2800" b="1" dirty="0" smtClean="0">
                <a:latin typeface="Arial" pitchFamily="34" charset="0"/>
                <a:cs typeface="Arial" pitchFamily="34" charset="0"/>
              </a:rPr>
            </a:br>
            <a:r>
              <a:rPr lang="en-IN" sz="2800" dirty="0" smtClean="0"/>
              <a:t/>
            </a:r>
            <a:br>
              <a:rPr lang="en-IN" sz="2800" dirty="0" smtClean="0"/>
            </a:br>
            <a:r>
              <a:rPr lang="en-IN" sz="2800" dirty="0" smtClean="0">
                <a:solidFill>
                  <a:srgbClr val="7030A0"/>
                </a:solidFill>
              </a:rPr>
              <a:t/>
            </a:r>
            <a:br>
              <a:rPr lang="en-IN" sz="2800" dirty="0" smtClean="0">
                <a:solidFill>
                  <a:srgbClr val="7030A0"/>
                </a:solidFill>
              </a:rPr>
            </a:br>
            <a:endParaRPr lang="en-IN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2060848"/>
            <a:ext cx="6400800" cy="1752600"/>
          </a:xfrm>
        </p:spPr>
        <p:txBody>
          <a:bodyPr>
            <a:noAutofit/>
          </a:bodyPr>
          <a:lstStyle/>
          <a:p>
            <a:endParaRPr lang="en-IN" sz="2400" dirty="0" smtClean="0">
              <a:solidFill>
                <a:srgbClr val="00B0F0"/>
              </a:solidFill>
            </a:endParaRPr>
          </a:p>
          <a:p>
            <a:r>
              <a:rPr lang="en-IN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B.A Part –II (2019-2020)</a:t>
            </a:r>
            <a:br>
              <a:rPr lang="en-IN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IN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English Compulsory  </a:t>
            </a:r>
            <a:br>
              <a:rPr lang="en-IN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IN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Staying Ahead</a:t>
            </a:r>
            <a:endParaRPr lang="en-IN" sz="2400" dirty="0" smtClean="0">
              <a:solidFill>
                <a:srgbClr val="FF0000"/>
              </a:solidFill>
            </a:endParaRPr>
          </a:p>
          <a:p>
            <a:r>
              <a:rPr lang="en-IN" sz="2400" dirty="0" smtClean="0">
                <a:solidFill>
                  <a:srgbClr val="00B050"/>
                </a:solidFill>
              </a:rPr>
              <a:t>A Presentation </a:t>
            </a:r>
            <a:endParaRPr lang="en-IN" sz="2400" dirty="0" smtClean="0">
              <a:solidFill>
                <a:srgbClr val="00B050"/>
              </a:solidFill>
            </a:endParaRPr>
          </a:p>
          <a:p>
            <a:r>
              <a:rPr lang="en-IN" sz="2400" dirty="0" smtClean="0">
                <a:solidFill>
                  <a:srgbClr val="00B050"/>
                </a:solidFill>
              </a:rPr>
              <a:t>By</a:t>
            </a:r>
            <a:endParaRPr lang="en-IN" sz="2400" dirty="0" smtClean="0">
              <a:solidFill>
                <a:srgbClr val="00B050"/>
              </a:solidFill>
            </a:endParaRPr>
          </a:p>
          <a:p>
            <a:r>
              <a:rPr lang="en-IN" sz="2400" dirty="0" smtClean="0">
                <a:solidFill>
                  <a:srgbClr val="00B050"/>
                </a:solidFill>
              </a:rPr>
              <a:t>   Associate Prof. Shaikh Nikhat</a:t>
            </a:r>
          </a:p>
          <a:p>
            <a:r>
              <a:rPr lang="en-IN" sz="2400" dirty="0" smtClean="0">
                <a:solidFill>
                  <a:srgbClr val="00B050"/>
                </a:solidFill>
              </a:rPr>
              <a:t>On</a:t>
            </a:r>
          </a:p>
          <a:p>
            <a:r>
              <a:rPr lang="en-IN" sz="2400" i="1" dirty="0" smtClean="0">
                <a:solidFill>
                  <a:schemeClr val="accent6">
                    <a:lumMod val="50000"/>
                  </a:schemeClr>
                </a:solidFill>
              </a:rPr>
              <a:t>communication Skills</a:t>
            </a:r>
          </a:p>
          <a:p>
            <a:r>
              <a:rPr lang="en-IN" sz="2400" b="1" i="1" u="sng" dirty="0" smtClean="0">
                <a:solidFill>
                  <a:schemeClr val="accent6">
                    <a:lumMod val="50000"/>
                  </a:schemeClr>
                </a:solidFill>
              </a:rPr>
              <a:t>‘Resume Writing And Effective Profiling’</a:t>
            </a:r>
          </a:p>
          <a:p>
            <a:endParaRPr lang="en-IN" sz="2400" i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2050" name="Picture 2" descr="C:\Users\siddi\Desktop\Nikhat Anty data\uesmm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1880" y="188640"/>
            <a:ext cx="1800200" cy="9906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d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332656"/>
            <a:ext cx="8229600" cy="6264696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en-IN" sz="4000" b="1" i="1" dirty="0" smtClean="0"/>
              <a:t>Summary </a:t>
            </a:r>
          </a:p>
          <a:p>
            <a:r>
              <a:rPr lang="en-IN" sz="4000" i="1" dirty="0" smtClean="0"/>
              <a:t>CV and resume are synonymous words. But they are different. Resume is a tightly focused summary of your life. </a:t>
            </a:r>
          </a:p>
          <a:p>
            <a:r>
              <a:rPr lang="en-IN" sz="4000" i="1" dirty="0" smtClean="0"/>
              <a:t>A resume should contain only  relevant information suited for the job.</a:t>
            </a:r>
          </a:p>
          <a:p>
            <a:r>
              <a:rPr lang="en-IN" sz="4000" i="1" dirty="0" smtClean="0"/>
              <a:t>A CV is comprehensive in comparison. It includes along with your qualification , your like, hobbies and extracurricular activities etc.</a:t>
            </a:r>
          </a:p>
          <a:p>
            <a:r>
              <a:rPr lang="en-IN" sz="4000" i="1" dirty="0" smtClean="0"/>
              <a:t>A resume is expected to avoid unwanted items as far as possibl</a:t>
            </a:r>
            <a:r>
              <a:rPr lang="en-IN" sz="4000" i="1" dirty="0" smtClean="0"/>
              <a:t>e, it should be one page affair. Because of this smallness and compactness employers prefer resume to CV.</a:t>
            </a:r>
            <a:r>
              <a:rPr lang="en-IN" sz="4000" i="1" dirty="0"/>
              <a:t> </a:t>
            </a:r>
            <a:endParaRPr lang="en-IN" sz="4000" i="1" dirty="0" smtClean="0"/>
          </a:p>
        </p:txBody>
      </p:sp>
    </p:spTree>
  </p:cSld>
  <p:clrMapOvr>
    <a:masterClrMapping/>
  </p:clrMapOvr>
  <p:transition spd="med">
    <p:wipe dir="d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5184576"/>
          </a:xfrm>
        </p:spPr>
        <p:txBody>
          <a:bodyPr>
            <a:normAutofit fontScale="77500" lnSpcReduction="20000"/>
          </a:bodyPr>
          <a:lstStyle/>
          <a:p>
            <a:pPr marL="514350" indent="-514350"/>
            <a:r>
              <a:rPr lang="en-IN" b="1" i="1" dirty="0" smtClean="0"/>
              <a:t>Two types of resume</a:t>
            </a:r>
          </a:p>
          <a:p>
            <a:pPr marL="514350" indent="-514350">
              <a:buAutoNum type="alphaLcParenR"/>
            </a:pPr>
            <a:r>
              <a:rPr lang="en-IN" sz="2800" b="1" i="1" dirty="0" smtClean="0"/>
              <a:t>Chronological resume –</a:t>
            </a:r>
            <a:r>
              <a:rPr lang="en-IN" sz="2800" i="1" dirty="0" smtClean="0"/>
              <a:t> one who has a steady career is to use this form.</a:t>
            </a:r>
          </a:p>
          <a:p>
            <a:pPr marL="514350" indent="-514350">
              <a:buAutoNum type="alphaLcParenR"/>
            </a:pPr>
            <a:r>
              <a:rPr lang="en-IN" sz="2800" b="1" i="1" dirty="0" smtClean="0"/>
              <a:t>Functional resume – </a:t>
            </a:r>
            <a:r>
              <a:rPr lang="en-IN" sz="2800" i="1" dirty="0" smtClean="0"/>
              <a:t>skills are recorded as per the need of the employer.</a:t>
            </a:r>
          </a:p>
          <a:p>
            <a:pPr marL="514350" indent="-514350"/>
            <a:r>
              <a:rPr lang="en-IN" sz="2800" b="1" i="1" dirty="0" smtClean="0"/>
              <a:t>The Purpose of the Resume</a:t>
            </a:r>
          </a:p>
          <a:p>
            <a:pPr marL="514350" indent="-514350" algn="just"/>
            <a:r>
              <a:rPr lang="en-IN" sz="2800" i="1" dirty="0" smtClean="0"/>
              <a:t>A resume should be structured with a well thought out plan. At the same time we have to keep its accepted set up in mind.</a:t>
            </a:r>
          </a:p>
          <a:p>
            <a:pPr marL="514350" indent="-514350" algn="just"/>
            <a:r>
              <a:rPr lang="en-IN" sz="2800" b="1" i="1" dirty="0" smtClean="0"/>
              <a:t>What is Profile?</a:t>
            </a:r>
          </a:p>
          <a:p>
            <a:pPr marL="514350" indent="-514350" algn="just"/>
            <a:r>
              <a:rPr lang="en-IN" sz="2800" i="1" dirty="0" smtClean="0"/>
              <a:t>Profile is your sketch which aims at presenting you in positive and favourable colours. </a:t>
            </a:r>
          </a:p>
          <a:p>
            <a:pPr marL="514350" indent="-514350" algn="just"/>
            <a:r>
              <a:rPr lang="en-IN" sz="2800" i="1" dirty="0" smtClean="0"/>
              <a:t>Skills achievements, accomplishments , valuable aspects should appear in it</a:t>
            </a:r>
          </a:p>
          <a:p>
            <a:pPr marL="514350" indent="-514350" algn="just"/>
            <a:r>
              <a:rPr lang="en-IN" sz="2800" i="1" dirty="0" smtClean="0"/>
              <a:t>It should be short and appealing . </a:t>
            </a:r>
            <a:r>
              <a:rPr lang="en-IN" sz="2800" i="1" dirty="0"/>
              <a:t>O</a:t>
            </a:r>
            <a:r>
              <a:rPr lang="en-IN" sz="2800" i="1" dirty="0" smtClean="0"/>
              <a:t>ne should not feel bored  by your profile. Avoid unwanted information and maintain all that is necessary . </a:t>
            </a:r>
          </a:p>
        </p:txBody>
      </p:sp>
    </p:spTree>
  </p:cSld>
  <p:clrMapOvr>
    <a:masterClrMapping/>
  </p:clrMapOvr>
  <p:transition spd="med">
    <p:wipe dir="d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5184576"/>
          </a:xfrm>
        </p:spPr>
        <p:txBody>
          <a:bodyPr>
            <a:normAutofit/>
          </a:bodyPr>
          <a:lstStyle/>
          <a:p>
            <a:pPr marL="514350" indent="-514350"/>
            <a:r>
              <a:rPr lang="en-IN" b="1" i="1" dirty="0" smtClean="0"/>
              <a:t>The Purpose of a Profile </a:t>
            </a:r>
            <a:endParaRPr lang="en-IN" i="1" dirty="0" smtClean="0"/>
          </a:p>
          <a:p>
            <a:pPr marL="514350" indent="-514350"/>
            <a:r>
              <a:rPr lang="en-IN" i="1" dirty="0"/>
              <a:t>T</a:t>
            </a:r>
            <a:r>
              <a:rPr lang="en-IN" i="1" dirty="0" smtClean="0"/>
              <a:t>o give necessary information in points.(Bullets helps you here)</a:t>
            </a:r>
          </a:p>
          <a:p>
            <a:pPr marL="514350" indent="-514350"/>
            <a:r>
              <a:rPr lang="en-IN" i="1" dirty="0" smtClean="0"/>
              <a:t>To impress the reader that you are a suitable candidate for the position.</a:t>
            </a:r>
          </a:p>
          <a:p>
            <a:pPr marL="514350" indent="-514350"/>
            <a:r>
              <a:rPr lang="en-IN" i="1" dirty="0" smtClean="0"/>
              <a:t>To tell what you are currently looking for.</a:t>
            </a:r>
          </a:p>
        </p:txBody>
      </p:sp>
    </p:spTree>
  </p:cSld>
  <p:clrMapOvr>
    <a:masterClrMapping/>
  </p:clrMapOvr>
  <p:transition spd="med">
    <p:wipe dir="d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siddi\Desktop\Nikhat Anty data\thank you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611560" y="620688"/>
            <a:ext cx="7920880" cy="57606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</TotalTime>
  <Words>258</Words>
  <Application>Microsoft Office PowerPoint</Application>
  <PresentationFormat>On-screen Show (4:3)</PresentationFormat>
  <Paragraphs>27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        Union Education Society’s Mahila Mahavidyalaya, Solapur.    </vt:lpstr>
      <vt:lpstr>Slide 3</vt:lpstr>
      <vt:lpstr>Slide 4</vt:lpstr>
      <vt:lpstr>Slide 5</vt:lpstr>
      <vt:lpstr>Slide 6</vt:lpstr>
    </vt:vector>
  </TitlesOfParts>
  <Company>CtrlSoft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fayeza</dc:creator>
  <cp:lastModifiedBy>fayeza</cp:lastModifiedBy>
  <cp:revision>4</cp:revision>
  <dcterms:created xsi:type="dcterms:W3CDTF">2019-12-15T11:56:41Z</dcterms:created>
  <dcterms:modified xsi:type="dcterms:W3CDTF">2019-12-15T18:10:23Z</dcterms:modified>
</cp:coreProperties>
</file>