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4F2B-FAC6-43FD-9ACC-92D23224D950}" type="datetimeFigureOut">
              <a:rPr lang="en-IN" smtClean="0"/>
              <a:t>18-12-2019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56806-4D22-4F87-9B6E-B357AAE2959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siddi\Desktop\Nikhat Anty data\welc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 Union Education Society’s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Mahila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Mahavidyalaya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Solapur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>
                <a:solidFill>
                  <a:srgbClr val="7030A0"/>
                </a:solidFill>
              </a:rPr>
              <a:t/>
            </a:r>
            <a:br>
              <a:rPr lang="en-IN" sz="2800" dirty="0" smtClean="0">
                <a:solidFill>
                  <a:srgbClr val="7030A0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772816"/>
            <a:ext cx="6400800" cy="1752600"/>
          </a:xfrm>
        </p:spPr>
        <p:txBody>
          <a:bodyPr>
            <a:noAutofit/>
          </a:bodyPr>
          <a:lstStyle/>
          <a:p>
            <a:endParaRPr lang="en-IN" sz="2400" dirty="0" smtClean="0">
              <a:solidFill>
                <a:srgbClr val="00B0F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B.A Part –III (</a:t>
            </a: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2019-2020)</a:t>
            </a: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English (Special)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Indian Writing In English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A Presentation 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By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   </a:t>
            </a:r>
            <a:r>
              <a:rPr lang="en-IN" sz="2400" b="1" u="sng" dirty="0" smtClean="0">
                <a:solidFill>
                  <a:schemeClr val="accent2">
                    <a:lumMod val="75000"/>
                  </a:schemeClr>
                </a:solidFill>
              </a:rPr>
              <a:t>Associate Prof. Shaikh Nikhat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On</a:t>
            </a:r>
          </a:p>
          <a:p>
            <a:r>
              <a:rPr lang="en-IN" sz="2400" dirty="0" smtClean="0">
                <a:solidFill>
                  <a:schemeClr val="accent6">
                    <a:lumMod val="75000"/>
                  </a:schemeClr>
                </a:solidFill>
              </a:rPr>
              <a:t>Drama</a:t>
            </a:r>
            <a:endParaRPr lang="en-IN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IN" sz="2400" b="1" u="sng" dirty="0" smtClean="0">
                <a:solidFill>
                  <a:schemeClr val="accent6">
                    <a:lumMod val="75000"/>
                  </a:schemeClr>
                </a:solidFill>
              </a:rPr>
              <a:t>“Final Solutions</a:t>
            </a:r>
            <a:r>
              <a:rPr lang="en-IN" sz="2400" b="1" i="1" u="sng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</a:p>
          <a:p>
            <a:r>
              <a:rPr lang="en-IN" sz="2400" i="1" dirty="0" smtClean="0">
                <a:solidFill>
                  <a:schemeClr val="accent6">
                    <a:lumMod val="75000"/>
                  </a:schemeClr>
                </a:solidFill>
              </a:rPr>
              <a:t>Mahesh </a:t>
            </a:r>
            <a:r>
              <a:rPr lang="en-IN" sz="2400" i="1" dirty="0" err="1" smtClean="0">
                <a:solidFill>
                  <a:schemeClr val="accent6">
                    <a:lumMod val="75000"/>
                  </a:schemeClr>
                </a:solidFill>
              </a:rPr>
              <a:t>Dattani</a:t>
            </a:r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siddi\Desktop\Nikhat Anty data\uesm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0"/>
            <a:ext cx="1800200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IN" sz="4000" b="1" i="1" u="sng" dirty="0" smtClean="0"/>
              <a:t>Introduction of the Dramatist</a:t>
            </a:r>
          </a:p>
          <a:p>
            <a:r>
              <a:rPr lang="en-IN" sz="4000" i="1" dirty="0" smtClean="0"/>
              <a:t>A versatile writer, hailed as one of the “most serious contemporary playwrights” by </a:t>
            </a:r>
            <a:r>
              <a:rPr lang="en-IN" sz="4000" i="1" dirty="0" err="1" smtClean="0"/>
              <a:t>Alyque</a:t>
            </a:r>
            <a:r>
              <a:rPr lang="en-IN" sz="4000" i="1" dirty="0" smtClean="0"/>
              <a:t> </a:t>
            </a:r>
            <a:r>
              <a:rPr lang="en-IN" sz="4000" i="1" dirty="0" err="1" smtClean="0"/>
              <a:t>Padamasee</a:t>
            </a:r>
            <a:r>
              <a:rPr lang="en-IN" sz="4000" i="1" dirty="0" smtClean="0"/>
              <a:t>.</a:t>
            </a:r>
          </a:p>
          <a:p>
            <a:r>
              <a:rPr lang="en-IN" sz="4000" i="1" dirty="0" smtClean="0"/>
              <a:t>Mahesh </a:t>
            </a:r>
            <a:r>
              <a:rPr lang="en-IN" sz="4000" i="1" dirty="0" err="1" smtClean="0"/>
              <a:t>Dattani</a:t>
            </a:r>
            <a:r>
              <a:rPr lang="en-IN" sz="4000" i="1" dirty="0" smtClean="0"/>
              <a:t> is an actor , director, dancer, teacher , screenplay writer all rolled int</a:t>
            </a:r>
            <a:r>
              <a:rPr lang="en-IN" sz="4000" i="1" dirty="0" smtClean="0"/>
              <a:t>o one.</a:t>
            </a:r>
          </a:p>
          <a:p>
            <a:r>
              <a:rPr lang="en-IN" sz="4000" i="1" dirty="0" err="1" smtClean="0"/>
              <a:t>Dattani</a:t>
            </a:r>
            <a:r>
              <a:rPr lang="en-IN" sz="4000" i="1" dirty="0" smtClean="0"/>
              <a:t> own the prestigious </a:t>
            </a:r>
            <a:r>
              <a:rPr lang="en-IN" sz="4000" i="1" dirty="0" err="1"/>
              <a:t>S</a:t>
            </a:r>
            <a:r>
              <a:rPr lang="en-IN" sz="4000" i="1" dirty="0" err="1" smtClean="0"/>
              <a:t>ahitya</a:t>
            </a:r>
            <a:r>
              <a:rPr lang="en-IN" sz="4000" i="1" dirty="0" smtClean="0"/>
              <a:t> </a:t>
            </a:r>
            <a:r>
              <a:rPr lang="en-IN" sz="4000" i="1" dirty="0" err="1"/>
              <a:t>A</a:t>
            </a:r>
            <a:r>
              <a:rPr lang="en-IN" sz="4000" i="1" dirty="0" err="1" smtClean="0"/>
              <a:t>kademi</a:t>
            </a:r>
            <a:r>
              <a:rPr lang="en-IN" sz="4000" i="1" dirty="0" smtClean="0"/>
              <a:t> Award for his book of plays , ‘Final Solutions and Other plays’, Becoming th</a:t>
            </a:r>
            <a:r>
              <a:rPr lang="en-IN" sz="4000" i="1" dirty="0" smtClean="0"/>
              <a:t>e first </a:t>
            </a:r>
            <a:r>
              <a:rPr lang="en-IN" sz="4000" i="1" dirty="0" err="1" smtClean="0"/>
              <a:t>english</a:t>
            </a:r>
            <a:r>
              <a:rPr lang="en-IN" sz="4000" i="1" dirty="0" smtClean="0"/>
              <a:t> language playwright to win the award.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10000"/>
          </a:bodyPr>
          <a:lstStyle/>
          <a:p>
            <a:r>
              <a:rPr lang="en-IN" sz="4000" i="1" dirty="0" smtClean="0"/>
              <a:t>Mahesh </a:t>
            </a:r>
            <a:r>
              <a:rPr lang="en-IN" sz="4000" i="1" dirty="0" err="1"/>
              <a:t>D</a:t>
            </a:r>
            <a:r>
              <a:rPr lang="en-IN" sz="4000" i="1" dirty="0" err="1" smtClean="0"/>
              <a:t>attani</a:t>
            </a:r>
            <a:r>
              <a:rPr lang="en-IN" sz="4000" i="1" dirty="0" smtClean="0"/>
              <a:t>  focuses on family at the centre in many of his plays.</a:t>
            </a:r>
          </a:p>
          <a:p>
            <a:r>
              <a:rPr lang="en-IN" sz="4000" i="1" dirty="0" smtClean="0"/>
              <a:t>Human relationships and the family unit is the heart of his dramatic representation.</a:t>
            </a:r>
          </a:p>
          <a:p>
            <a:r>
              <a:rPr lang="en-IN" sz="4000" i="1" dirty="0" smtClean="0"/>
              <a:t>His plays move between  past and present , between life and death.</a:t>
            </a:r>
          </a:p>
          <a:p>
            <a:r>
              <a:rPr lang="en-IN" sz="4000" i="1" dirty="0" smtClean="0"/>
              <a:t>The plays of </a:t>
            </a:r>
            <a:r>
              <a:rPr lang="en-IN" sz="4000" i="1" dirty="0"/>
              <a:t>M</a:t>
            </a:r>
            <a:r>
              <a:rPr lang="en-IN" sz="4000" i="1" dirty="0" smtClean="0"/>
              <a:t>ahesh </a:t>
            </a:r>
            <a:r>
              <a:rPr lang="en-IN" sz="4000" i="1" dirty="0" err="1"/>
              <a:t>D</a:t>
            </a:r>
            <a:r>
              <a:rPr lang="en-IN" sz="4000" i="1" dirty="0" err="1" smtClean="0"/>
              <a:t>attani</a:t>
            </a:r>
            <a:r>
              <a:rPr lang="en-IN" sz="4000" i="1" dirty="0" smtClean="0"/>
              <a:t> expose the violence of our private thoughts and the hypocrisy of our public morals.</a:t>
            </a:r>
          </a:p>
          <a:p>
            <a:r>
              <a:rPr lang="en-IN" sz="4000" i="1" dirty="0" smtClean="0"/>
              <a:t>His plays becom</a:t>
            </a:r>
            <a:r>
              <a:rPr lang="en-IN" sz="4000" i="1" dirty="0" smtClean="0"/>
              <a:t>e famous for its objective and unbiased attitude towards communal </a:t>
            </a:r>
            <a:r>
              <a:rPr lang="en-IN" sz="4000" i="1" dirty="0" err="1" smtClean="0"/>
              <a:t>diffrences</a:t>
            </a:r>
            <a:r>
              <a:rPr lang="en-IN" sz="4000" i="1" dirty="0" smtClean="0"/>
              <a:t>.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/>
          </a:bodyPr>
          <a:lstStyle/>
          <a:p>
            <a:r>
              <a:rPr lang="en-IN" sz="4000" i="1" dirty="0" smtClean="0"/>
              <a:t>“Final </a:t>
            </a:r>
            <a:r>
              <a:rPr lang="en-IN" sz="4000" i="1" dirty="0" smtClean="0"/>
              <a:t>S</a:t>
            </a:r>
            <a:r>
              <a:rPr lang="en-IN" sz="4000" i="1" dirty="0" smtClean="0"/>
              <a:t>olutions” become controversial because it dealt with the sensitive issue of communal tensions which still haunts and damages the secular fabric of the country</a:t>
            </a:r>
            <a:r>
              <a:rPr lang="en-IN" sz="4000" i="1" dirty="0" smtClean="0"/>
              <a:t>. 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IN" sz="4000" b="1" i="1" u="sng" dirty="0" smtClean="0"/>
              <a:t>“Final </a:t>
            </a:r>
            <a:r>
              <a:rPr lang="en-IN" sz="4000" b="1" i="1" u="sng" dirty="0" smtClean="0"/>
              <a:t>S</a:t>
            </a:r>
            <a:r>
              <a:rPr lang="en-IN" sz="4000" b="1" i="1" u="sng" dirty="0" smtClean="0"/>
              <a:t>olutions” A Critical Overview:</a:t>
            </a:r>
          </a:p>
          <a:p>
            <a:r>
              <a:rPr lang="en-IN" sz="4000" i="1" dirty="0" smtClean="0"/>
              <a:t>The play ‘ Final Solution’ foregrounds the Hindu-Muslim</a:t>
            </a:r>
            <a:r>
              <a:rPr lang="en-IN" sz="4000" i="1" dirty="0"/>
              <a:t> </a:t>
            </a:r>
            <a:r>
              <a:rPr lang="en-IN" sz="4000" i="1" dirty="0" smtClean="0"/>
              <a:t>divide, the prejudice and the deep-rooted mistrust that lies just beneath the skins of our liberal, Secular attitudes. </a:t>
            </a:r>
          </a:p>
          <a:p>
            <a:r>
              <a:rPr lang="en-IN" sz="4000" i="1" dirty="0" smtClean="0"/>
              <a:t>In this play, two Muslim boys , Bobby(</a:t>
            </a:r>
            <a:r>
              <a:rPr lang="en-IN" sz="4000" i="1" dirty="0" err="1" smtClean="0"/>
              <a:t>Bubban</a:t>
            </a:r>
            <a:r>
              <a:rPr lang="en-IN" sz="4000" i="1" dirty="0" smtClean="0"/>
              <a:t>) and </a:t>
            </a:r>
            <a:r>
              <a:rPr lang="en-IN" sz="4000" i="1" dirty="0" err="1" smtClean="0"/>
              <a:t>Javed</a:t>
            </a:r>
            <a:r>
              <a:rPr lang="en-IN" sz="4000" i="1" dirty="0" smtClean="0"/>
              <a:t> take refuge in the house </a:t>
            </a:r>
            <a:r>
              <a:rPr lang="en-IN" sz="4000" i="1" dirty="0" err="1" smtClean="0"/>
              <a:t>Ramnik</a:t>
            </a:r>
            <a:r>
              <a:rPr lang="en-IN" sz="4000" i="1" dirty="0" smtClean="0"/>
              <a:t> Gandhi , a prosperous </a:t>
            </a:r>
            <a:r>
              <a:rPr lang="en-IN" sz="4000" i="1" dirty="0" err="1" smtClean="0"/>
              <a:t>Gurjati</a:t>
            </a:r>
            <a:r>
              <a:rPr lang="en-IN" sz="4000" i="1" dirty="0" smtClean="0"/>
              <a:t> businessman, while a communal riot rages outside.</a:t>
            </a:r>
          </a:p>
          <a:p>
            <a:r>
              <a:rPr lang="en-IN" sz="4000" i="1" dirty="0" smtClean="0"/>
              <a:t>The agony and sufferings of both the </a:t>
            </a:r>
            <a:r>
              <a:rPr lang="en-IN" sz="4000" i="1" dirty="0" err="1" smtClean="0"/>
              <a:t>Hidus</a:t>
            </a:r>
            <a:r>
              <a:rPr lang="en-IN" sz="4000" i="1" dirty="0" smtClean="0"/>
              <a:t> and Muslims during the time of partition of the country is still green in </a:t>
            </a:r>
            <a:r>
              <a:rPr lang="en-IN" sz="4000" i="1" dirty="0" err="1" smtClean="0"/>
              <a:t>Hardika’s</a:t>
            </a:r>
            <a:r>
              <a:rPr lang="en-IN" sz="4000" i="1" dirty="0" smtClean="0"/>
              <a:t> memory who is the mother of </a:t>
            </a:r>
            <a:r>
              <a:rPr lang="en-IN" sz="4000" i="1" dirty="0" err="1" smtClean="0"/>
              <a:t>Ramnik</a:t>
            </a:r>
            <a:r>
              <a:rPr lang="en-IN" sz="4000" i="1" dirty="0" smtClean="0"/>
              <a:t> Gandhi.</a:t>
            </a:r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92500" lnSpcReduction="10000"/>
          </a:bodyPr>
          <a:lstStyle/>
          <a:p>
            <a:r>
              <a:rPr lang="en-IN" sz="4000" i="1" dirty="0" smtClean="0"/>
              <a:t>At the end of the play, she knows the truth and the mysterious bitterness between them and their Muslim Friends from her own son. </a:t>
            </a:r>
          </a:p>
          <a:p>
            <a:r>
              <a:rPr lang="en-IN" sz="4000" i="1" dirty="0" smtClean="0"/>
              <a:t>The roots of Hindu-Muslim violence are explored in the play in the backdrop of communal riots. Religious beliefs are put under the microscope and popular myths are exploded.</a:t>
            </a:r>
          </a:p>
          <a:p>
            <a:r>
              <a:rPr lang="en-IN" sz="4000" i="1" dirty="0" smtClean="0"/>
              <a:t>The unstated comment seems to be: every religion is inherently oppressive.</a:t>
            </a:r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85000" lnSpcReduction="10000"/>
          </a:bodyPr>
          <a:lstStyle/>
          <a:p>
            <a:r>
              <a:rPr lang="en-IN" sz="4000" i="1" dirty="0" err="1" smtClean="0"/>
              <a:t>Dattani</a:t>
            </a:r>
            <a:r>
              <a:rPr lang="en-IN" sz="4000" i="1" dirty="0" smtClean="0"/>
              <a:t> reveals the religious and communal prejudices embodied in the psyche of a typical middle-class Hindu family.</a:t>
            </a:r>
          </a:p>
          <a:p>
            <a:r>
              <a:rPr lang="en-IN" sz="4000" i="1" dirty="0" smtClean="0"/>
              <a:t>Thus, Mahesh </a:t>
            </a:r>
            <a:r>
              <a:rPr lang="en-IN" sz="4000" i="1" dirty="0" err="1" smtClean="0"/>
              <a:t>Dattani’s</a:t>
            </a:r>
            <a:r>
              <a:rPr lang="en-IN" sz="4000" i="1" dirty="0" smtClean="0"/>
              <a:t> “Final Solutions” is a play about Hindu-Muslim conflict, communal violence, crisis of identity, religious tension. </a:t>
            </a:r>
          </a:p>
          <a:p>
            <a:r>
              <a:rPr lang="en-IN" sz="4000" i="1" dirty="0" smtClean="0"/>
              <a:t>He has skilfully handled the situation suffered by the characters.</a:t>
            </a:r>
          </a:p>
          <a:p>
            <a:r>
              <a:rPr lang="en-IN" sz="4000" i="1" dirty="0" smtClean="0"/>
              <a:t>The play becomes controversial because it deals with the sensitive issue of communal tension. </a:t>
            </a:r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endParaRPr lang="en-IN" sz="4000" i="1" dirty="0"/>
          </a:p>
          <a:p>
            <a:endParaRPr lang="en-IN" sz="4000" i="1" dirty="0" smtClean="0"/>
          </a:p>
          <a:p>
            <a:pPr>
              <a:buNone/>
            </a:pP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ddi\Desktop\Nikhat Anty data\thank you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620688"/>
            <a:ext cx="7920880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423</Words>
  <Application>Microsoft Office PowerPoint</Application>
  <PresentationFormat>On-screen Show (4:3)</PresentationFormat>
  <Paragraphs>183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        Union Education Society’s Mahila Mahavidyalaya, Solapur.    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</cp:revision>
  <dcterms:created xsi:type="dcterms:W3CDTF">2019-12-18T11:33:01Z</dcterms:created>
  <dcterms:modified xsi:type="dcterms:W3CDTF">2019-12-18T12:35:27Z</dcterms:modified>
</cp:coreProperties>
</file>