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6B70E-593A-4BA7-BDE2-7D012D6763E7}" type="datetimeFigureOut">
              <a:rPr lang="en-IN" smtClean="0"/>
              <a:pPr/>
              <a:t>16-12-2019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021F0-1A1F-4A9E-8527-2C8C18A33DC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siddi\Desktop\Nikhat Anty data\welc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 Union Education Society’s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Mahila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Mahavidyalaya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Solapur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>
                <a:solidFill>
                  <a:srgbClr val="7030A0"/>
                </a:solidFill>
              </a:rPr>
              <a:t/>
            </a:r>
            <a:br>
              <a:rPr lang="en-IN" sz="2800" dirty="0" smtClean="0">
                <a:solidFill>
                  <a:srgbClr val="7030A0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1752600"/>
          </a:xfrm>
        </p:spPr>
        <p:txBody>
          <a:bodyPr>
            <a:noAutofit/>
          </a:bodyPr>
          <a:lstStyle/>
          <a:p>
            <a:endParaRPr lang="en-IN" sz="2400" dirty="0" smtClean="0">
              <a:solidFill>
                <a:srgbClr val="00B0F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B.A Part –II (2018-2019)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English Optional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Indian Writing In English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A Presentation 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By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   Associate Prof. Shaikh Nikhat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On</a:t>
            </a:r>
          </a:p>
          <a:p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Drama</a:t>
            </a:r>
          </a:p>
          <a:p>
            <a:r>
              <a:rPr lang="en-IN" sz="2400" i="1" smtClean="0">
                <a:solidFill>
                  <a:schemeClr val="accent6">
                    <a:lumMod val="50000"/>
                  </a:schemeClr>
                </a:solidFill>
              </a:rPr>
              <a:t>“Silence :The </a:t>
            </a:r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court is in session”</a:t>
            </a:r>
          </a:p>
          <a:p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Vijay </a:t>
            </a:r>
            <a:r>
              <a:rPr lang="en-IN" sz="2400" i="1" dirty="0" err="1" smtClean="0">
                <a:solidFill>
                  <a:schemeClr val="accent6">
                    <a:lumMod val="50000"/>
                  </a:schemeClr>
                </a:solidFill>
              </a:rPr>
              <a:t>Tendulkar</a:t>
            </a:r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siddi\Desktop\Nikhat Anty data\uesm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88640"/>
            <a:ext cx="1800200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IN" sz="4000" b="1" i="1" dirty="0" smtClean="0"/>
              <a:t>Introduction</a:t>
            </a:r>
            <a:endParaRPr lang="en-IN" sz="4000" i="1" dirty="0"/>
          </a:p>
          <a:p>
            <a:r>
              <a:rPr lang="en-IN" sz="4000" i="1" dirty="0"/>
              <a:t>The </a:t>
            </a:r>
            <a:r>
              <a:rPr lang="en-IN" sz="4000" b="1" i="1" dirty="0"/>
              <a:t>play</a:t>
            </a:r>
            <a:r>
              <a:rPr lang="en-IN" sz="4000" i="1" dirty="0"/>
              <a:t> was written in 1963 for </a:t>
            </a:r>
            <a:r>
              <a:rPr lang="en-IN" sz="4000" i="1" dirty="0" err="1"/>
              <a:t>Rangayan</a:t>
            </a:r>
            <a:r>
              <a:rPr lang="en-IN" sz="4000" i="1" dirty="0"/>
              <a:t>, a Mumbai-based </a:t>
            </a:r>
            <a:r>
              <a:rPr lang="en-IN" sz="4000" i="1" dirty="0" err="1"/>
              <a:t>theater</a:t>
            </a:r>
            <a:r>
              <a:rPr lang="en-IN" sz="4000" i="1" dirty="0"/>
              <a:t> group. It was inspired after the playwright overheard the conversation among the members of amateur </a:t>
            </a:r>
            <a:r>
              <a:rPr lang="en-IN" sz="4000" i="1" dirty="0" err="1"/>
              <a:t>theater</a:t>
            </a:r>
            <a:r>
              <a:rPr lang="en-IN" sz="4000" i="1" dirty="0"/>
              <a:t> group travelling on Mumbai local train to perform a mock trail at Vile </a:t>
            </a:r>
            <a:r>
              <a:rPr lang="en-IN" sz="4000" i="1" dirty="0" err="1"/>
              <a:t>Parle</a:t>
            </a:r>
            <a:r>
              <a:rPr lang="en-IN" sz="4000" i="1" dirty="0"/>
              <a:t>. </a:t>
            </a:r>
            <a:r>
              <a:rPr lang="en-IN" sz="4000" b="1" i="1" dirty="0"/>
              <a:t>Plot summary</a:t>
            </a:r>
            <a:r>
              <a:rPr lang="en-IN" sz="4000" i="1" dirty="0"/>
              <a:t>: A group of professors has to </a:t>
            </a:r>
            <a:r>
              <a:rPr lang="en-IN" sz="4000" b="1" i="1" dirty="0"/>
              <a:t>play</a:t>
            </a:r>
            <a:r>
              <a:rPr lang="en-IN" sz="4000" i="1" dirty="0"/>
              <a:t> at the village</a:t>
            </a:r>
            <a:r>
              <a:rPr lang="en-IN" sz="4000" i="1" dirty="0" smtClean="0"/>
              <a:t>.</a:t>
            </a:r>
          </a:p>
          <a:p>
            <a:r>
              <a:rPr lang="en-IN" sz="4000" i="1" dirty="0"/>
              <a:t>This drama has been translated in several language. Originally written in the Marathi titled as ‘</a:t>
            </a:r>
            <a:r>
              <a:rPr lang="en-IN" sz="4000" i="1" dirty="0" err="1"/>
              <a:t>Shantata</a:t>
            </a:r>
            <a:r>
              <a:rPr lang="en-IN" sz="4000" i="1" dirty="0"/>
              <a:t>! Court </a:t>
            </a:r>
            <a:r>
              <a:rPr lang="en-IN" sz="4000" i="1" dirty="0" err="1"/>
              <a:t>chalu</a:t>
            </a:r>
            <a:r>
              <a:rPr lang="en-IN" sz="4000" i="1" dirty="0"/>
              <a:t> </a:t>
            </a:r>
            <a:r>
              <a:rPr lang="en-IN" sz="4000" i="1" dirty="0" err="1"/>
              <a:t>ahe</a:t>
            </a:r>
            <a:r>
              <a:rPr lang="en-IN" sz="4000" i="1" dirty="0"/>
              <a:t>’ this drama first performed in the year of 1968. The play was written in 1963 for </a:t>
            </a:r>
            <a:r>
              <a:rPr lang="en-IN" sz="4000" i="1" dirty="0" err="1"/>
              <a:t>Rangayan</a:t>
            </a:r>
            <a:r>
              <a:rPr lang="en-IN" sz="4000" i="1" dirty="0"/>
              <a:t>, a Mumbai-based </a:t>
            </a:r>
            <a:r>
              <a:rPr lang="en-IN" sz="4000" i="1" dirty="0" err="1"/>
              <a:t>theater</a:t>
            </a:r>
            <a:r>
              <a:rPr lang="en-IN" sz="4000" i="1" dirty="0"/>
              <a:t> group. It was inspired after the playwright overheard the conversation among the members of amateur </a:t>
            </a:r>
            <a:r>
              <a:rPr lang="en-IN" sz="4000" i="1" dirty="0" err="1"/>
              <a:t>theater</a:t>
            </a:r>
            <a:r>
              <a:rPr lang="en-IN" sz="4000" i="1" dirty="0"/>
              <a:t> group travelling on Mumbai local train to perform a mock trail at Vile </a:t>
            </a:r>
            <a:r>
              <a:rPr lang="en-IN" sz="4000" i="1" dirty="0" err="1"/>
              <a:t>Parle</a:t>
            </a:r>
            <a:r>
              <a:rPr lang="en-IN" sz="4000" i="1" dirty="0"/>
              <a:t>.</a:t>
            </a:r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IN" sz="4000" b="1" i="1" dirty="0" smtClean="0"/>
              <a:t>Plot summary</a:t>
            </a:r>
          </a:p>
          <a:p>
            <a:endParaRPr lang="en-IN" sz="4000" i="1" dirty="0" smtClean="0"/>
          </a:p>
          <a:p>
            <a:r>
              <a:rPr lang="en-IN" sz="4000" i="1" dirty="0" smtClean="0"/>
              <a:t>A </a:t>
            </a:r>
            <a:r>
              <a:rPr lang="en-IN" sz="4000" i="1" dirty="0"/>
              <a:t>group of professors has to play at the village. Miss </a:t>
            </a:r>
            <a:r>
              <a:rPr lang="en-IN" sz="4000" i="1" dirty="0" err="1"/>
              <a:t>Leena</a:t>
            </a:r>
            <a:r>
              <a:rPr lang="en-IN" sz="4000" i="1" dirty="0"/>
              <a:t> </a:t>
            </a:r>
            <a:r>
              <a:rPr lang="en-IN" sz="4000" i="1" dirty="0" err="1"/>
              <a:t>Benare</a:t>
            </a:r>
            <a:r>
              <a:rPr lang="en-IN" sz="4000" i="1" dirty="0"/>
              <a:t> was the first to reach there. She is an independent, jolly, working, single woman who loves to live a liberal life</a:t>
            </a:r>
            <a:r>
              <a:rPr lang="en-IN" sz="4000" i="1" dirty="0" smtClean="0"/>
              <a:t>.</a:t>
            </a:r>
          </a:p>
          <a:p>
            <a:r>
              <a:rPr lang="en-IN" sz="4000" i="1" dirty="0" smtClean="0"/>
              <a:t> </a:t>
            </a:r>
            <a:r>
              <a:rPr lang="en-IN" sz="4000" i="1" dirty="0"/>
              <a:t>All the people has the plan to practice before the play but then they found that one of a member is absent. So, They decide to add a local resident </a:t>
            </a:r>
            <a:r>
              <a:rPr lang="en-IN" sz="4000" i="1" dirty="0" err="1"/>
              <a:t>Samant</a:t>
            </a:r>
            <a:r>
              <a:rPr lang="en-IN" sz="4000" i="1" dirty="0"/>
              <a:t> in the play who is not familiar with acting</a:t>
            </a:r>
            <a:r>
              <a:rPr lang="en-IN" sz="4000" i="1" dirty="0" smtClean="0"/>
              <a:t>.</a:t>
            </a:r>
          </a:p>
          <a:p>
            <a:r>
              <a:rPr lang="en-IN" sz="4000" i="1" dirty="0" smtClean="0"/>
              <a:t> </a:t>
            </a:r>
            <a:r>
              <a:rPr lang="en-IN" sz="4000" i="1" dirty="0"/>
              <a:t>They decide to set a mock trail to make </a:t>
            </a:r>
            <a:r>
              <a:rPr lang="en-IN" sz="4000" i="1" dirty="0" err="1"/>
              <a:t>Samant</a:t>
            </a:r>
            <a:r>
              <a:rPr lang="en-IN" sz="4000" i="1" dirty="0"/>
              <a:t> understood how to act in a drama. They select miss </a:t>
            </a:r>
            <a:r>
              <a:rPr lang="en-IN" sz="4000" i="1" dirty="0" err="1"/>
              <a:t>Benare</a:t>
            </a:r>
            <a:r>
              <a:rPr lang="en-IN" sz="4000" i="1" dirty="0"/>
              <a:t> as accused of infanticide and having illegitimate affairs with numerous men specially with the absent member of group Prof. </a:t>
            </a:r>
            <a:r>
              <a:rPr lang="en-IN" sz="4000" i="1" dirty="0" err="1"/>
              <a:t>Damle</a:t>
            </a:r>
            <a:r>
              <a:rPr lang="en-IN" sz="4000" i="1" dirty="0"/>
              <a:t> . </a:t>
            </a:r>
            <a:endParaRPr lang="en-IN" sz="4000" i="1" dirty="0" smtClean="0"/>
          </a:p>
          <a:p>
            <a:r>
              <a:rPr lang="en-IN" sz="4000" i="1" dirty="0" smtClean="0"/>
              <a:t>The </a:t>
            </a:r>
            <a:r>
              <a:rPr lang="en-IN" sz="4000" i="1" dirty="0"/>
              <a:t>play which starts with the intention of fun grew serious when the members start blaming miss </a:t>
            </a:r>
            <a:r>
              <a:rPr lang="en-IN" sz="4000" i="1" dirty="0" err="1"/>
              <a:t>Benare</a:t>
            </a:r>
            <a:r>
              <a:rPr lang="en-IN" sz="4000" i="1" dirty="0"/>
              <a:t> for her way of living.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IN" sz="4000" i="1" dirty="0" smtClean="0"/>
          </a:p>
          <a:p>
            <a:r>
              <a:rPr lang="en-IN" sz="4000" i="1" dirty="0"/>
              <a:t>There is drama in the drama. The playwright has powerfully depicted the male chauvinism in the society. At one place Miss </a:t>
            </a:r>
            <a:r>
              <a:rPr lang="en-IN" sz="4000" i="1" dirty="0" err="1"/>
              <a:t>Benare</a:t>
            </a:r>
            <a:r>
              <a:rPr lang="en-IN" sz="4000" i="1" dirty="0"/>
              <a:t> is an independent woman on the other side there is a Mrs. </a:t>
            </a:r>
            <a:r>
              <a:rPr lang="en-IN" sz="4000" i="1" dirty="0" err="1"/>
              <a:t>Kashikar</a:t>
            </a:r>
            <a:r>
              <a:rPr lang="en-IN" sz="4000" i="1" dirty="0"/>
              <a:t> who throughout the drama get taunted by his husband Mr. </a:t>
            </a:r>
            <a:r>
              <a:rPr lang="en-IN" sz="4000" i="1" dirty="0" err="1"/>
              <a:t>Kashikar</a:t>
            </a:r>
            <a:r>
              <a:rPr lang="en-IN" sz="4000" i="1" dirty="0" smtClean="0"/>
              <a:t>.</a:t>
            </a:r>
          </a:p>
          <a:p>
            <a:r>
              <a:rPr lang="en-IN" sz="4000" i="1" dirty="0"/>
              <a:t>The drama depicts how the society treats a woman who chooses to by her own. The dialogues like ‘In any case we’ll be able to see what the trail of a woman is like’ , ‘but when there’s a woman in the dock, the case does have a different complexion, that’s true.’ shows the mentality of society for a woman who do not walk by the created path of society</a:t>
            </a:r>
            <a:r>
              <a:rPr lang="en-IN" sz="4000" i="1" dirty="0" smtClean="0"/>
              <a:t>.</a:t>
            </a:r>
          </a:p>
          <a:p>
            <a:pPr>
              <a:buNone/>
            </a:pP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IN" sz="4000" i="1" dirty="0" smtClean="0"/>
          </a:p>
          <a:p>
            <a:r>
              <a:rPr lang="en-IN" sz="4000" i="1" dirty="0"/>
              <a:t>At one place the character Mr. </a:t>
            </a:r>
            <a:r>
              <a:rPr lang="en-IN" sz="4000" i="1" dirty="0" err="1"/>
              <a:t>Kashikar</a:t>
            </a:r>
            <a:r>
              <a:rPr lang="en-IN" sz="4000" i="1" dirty="0"/>
              <a:t> has mentioned that social reformers who abolished child marriage are responsible for the said crime. Throughout the drama each and every person threw many accusations towards Miss </a:t>
            </a:r>
            <a:r>
              <a:rPr lang="en-IN" sz="4000" i="1" dirty="0" err="1"/>
              <a:t>Benare</a:t>
            </a:r>
            <a:r>
              <a:rPr lang="en-IN" sz="4000" i="1" dirty="0"/>
              <a:t> like falling love with his uncle at the age of fourteen, committed unsuccessful suicide and what not !! Each and every person has questioned Miss </a:t>
            </a:r>
            <a:r>
              <a:rPr lang="en-IN" sz="4000" i="1" dirty="0" err="1"/>
              <a:t>Benare</a:t>
            </a:r>
            <a:r>
              <a:rPr lang="en-IN" sz="4000" i="1" dirty="0"/>
              <a:t> but none of them said a single word to the Prof. </a:t>
            </a:r>
            <a:r>
              <a:rPr lang="en-IN" sz="4000" i="1" dirty="0" err="1"/>
              <a:t>Damle</a:t>
            </a:r>
            <a:r>
              <a:rPr lang="en-IN" sz="4000" i="1" dirty="0" smtClean="0"/>
              <a:t>.</a:t>
            </a:r>
          </a:p>
          <a:p>
            <a:r>
              <a:rPr lang="en-IN" sz="4000" i="1" dirty="0"/>
              <a:t>Mrs. </a:t>
            </a:r>
            <a:r>
              <a:rPr lang="en-IN" sz="4000" i="1" dirty="0" err="1"/>
              <a:t>Kashikar</a:t>
            </a:r>
            <a:r>
              <a:rPr lang="en-IN" sz="4000" i="1" dirty="0"/>
              <a:t> who do have her own existence in front of her husband raises a question of Miss </a:t>
            </a:r>
            <a:r>
              <a:rPr lang="en-IN" sz="4000" i="1" dirty="0" err="1"/>
              <a:t>Benare’s</a:t>
            </a:r>
            <a:r>
              <a:rPr lang="en-IN" sz="4000" i="1" dirty="0"/>
              <a:t> character. Throughout the drama Miss </a:t>
            </a:r>
            <a:r>
              <a:rPr lang="en-IN" sz="4000" i="1" dirty="0" err="1"/>
              <a:t>Benare</a:t>
            </a:r>
            <a:r>
              <a:rPr lang="en-IN" sz="4000" i="1" dirty="0"/>
              <a:t> plead them to stop this as it was getting at the personal level but nobody listened to her.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IN" sz="4000" i="1" dirty="0" smtClean="0"/>
          </a:p>
          <a:p>
            <a:r>
              <a:rPr lang="en-IN" sz="4000" i="1" dirty="0"/>
              <a:t>At last Miss </a:t>
            </a:r>
            <a:r>
              <a:rPr lang="en-IN" sz="4000" i="1" dirty="0" err="1"/>
              <a:t>Benare</a:t>
            </a:r>
            <a:r>
              <a:rPr lang="en-IN" sz="4000" i="1" dirty="0"/>
              <a:t> broke her silence and said that ‘Life is a poisonous snake that bites itself. Life is a betrayal. Life is fraud, life is a drug, life must be hanged, life is not worthy of life.’ She mentions why she fall in love with her uncle. ‘Life seems to sing for you ! There’s great joy in a suicide that’s failed. It’s greater even than the pain of living.’ ‘ Only one thing in life is all important- the body!’ </a:t>
            </a:r>
            <a:endParaRPr lang="en-IN" sz="4000" i="1" dirty="0" smtClean="0"/>
          </a:p>
          <a:p>
            <a:r>
              <a:rPr lang="en-IN" sz="4000" i="1" dirty="0"/>
              <a:t>The drama ends with </a:t>
            </a:r>
            <a:r>
              <a:rPr lang="en-IN" sz="4000" i="1" dirty="0" err="1"/>
              <a:t>Benare</a:t>
            </a:r>
            <a:r>
              <a:rPr lang="en-IN" sz="4000" i="1" dirty="0"/>
              <a:t> singing ‘The parrot to the sparrow said, why, oh why, are your eyes so red? Oh! my dear friend, what shall I say? Someone has stolen my nest away.’ </a:t>
            </a:r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ddi\Desktop\Nikhat Anty data\thank you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620688"/>
            <a:ext cx="7920880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368</Words>
  <Application>Microsoft Office PowerPoint</Application>
  <PresentationFormat>On-screen Show (4:3)</PresentationFormat>
  <Paragraphs>198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        Union Education Society’s Mahila Mahavidyalaya, Solapur.    </vt:lpstr>
      <vt:lpstr>Slide 3</vt:lpstr>
      <vt:lpstr>Slide 4</vt:lpstr>
      <vt:lpstr>Slide 5</vt:lpstr>
      <vt:lpstr>Slide 6</vt:lpstr>
      <vt:lpstr>Slide 7</vt:lpstr>
      <vt:lpstr>Slide 8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fayeza</dc:creator>
  <cp:lastModifiedBy>fayeza</cp:lastModifiedBy>
  <cp:revision>5</cp:revision>
  <dcterms:created xsi:type="dcterms:W3CDTF">2019-12-15T17:37:14Z</dcterms:created>
  <dcterms:modified xsi:type="dcterms:W3CDTF">2019-12-16T10:55:27Z</dcterms:modified>
</cp:coreProperties>
</file>