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97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48" autoAdjust="0"/>
    <p:restoredTop sz="94660"/>
  </p:normalViewPr>
  <p:slideViewPr>
    <p:cSldViewPr snapToGrid="0">
      <p:cViewPr varScale="1">
        <p:scale>
          <a:sx n="73" d="100"/>
          <a:sy n="73" d="100"/>
        </p:scale>
        <p:origin x="24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2B5C538-EE46-4A6C-B451-455E216883F8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63790B5-DF09-4B08-A6FE-83701A692B01}">
      <dgm:prSet phldrT="[Text]"/>
      <dgm:spPr/>
      <dgm:t>
        <a:bodyPr/>
        <a:lstStyle/>
        <a:p>
          <a:r>
            <a:rPr lang="hi-IN" dirty="0" smtClean="0"/>
            <a:t>स्वर</a:t>
          </a:r>
          <a:endParaRPr lang="en-US" dirty="0"/>
        </a:p>
      </dgm:t>
    </dgm:pt>
    <dgm:pt modelId="{B627B4D6-1729-445D-916C-9FEBC946D32D}" type="parTrans" cxnId="{53488A5E-B38C-424F-B49D-D9BCDF53F3C0}">
      <dgm:prSet/>
      <dgm:spPr/>
      <dgm:t>
        <a:bodyPr/>
        <a:lstStyle/>
        <a:p>
          <a:endParaRPr lang="en-US"/>
        </a:p>
      </dgm:t>
    </dgm:pt>
    <dgm:pt modelId="{4B62751F-4446-4075-82C3-4E5116AD085B}" type="sibTrans" cxnId="{53488A5E-B38C-424F-B49D-D9BCDF53F3C0}">
      <dgm:prSet/>
      <dgm:spPr/>
      <dgm:t>
        <a:bodyPr/>
        <a:lstStyle/>
        <a:p>
          <a:endParaRPr lang="en-US"/>
        </a:p>
      </dgm:t>
    </dgm:pt>
    <dgm:pt modelId="{3FE77FB3-F601-48F7-B80C-A7BAF59D5A26}">
      <dgm:prSet phldrT="[Text]"/>
      <dgm:spPr/>
      <dgm:t>
        <a:bodyPr/>
        <a:lstStyle/>
        <a:p>
          <a:r>
            <a:rPr lang="hi-IN" dirty="0" smtClean="0"/>
            <a:t>विसर्ग</a:t>
          </a:r>
          <a:endParaRPr lang="en-US" dirty="0"/>
        </a:p>
      </dgm:t>
    </dgm:pt>
    <dgm:pt modelId="{F583FBA6-C541-4A49-9B96-4A14B173E985}" type="parTrans" cxnId="{0E68C477-EFDF-4F86-B983-7DE7A49CB931}">
      <dgm:prSet/>
      <dgm:spPr/>
      <dgm:t>
        <a:bodyPr/>
        <a:lstStyle/>
        <a:p>
          <a:endParaRPr lang="en-US"/>
        </a:p>
      </dgm:t>
    </dgm:pt>
    <dgm:pt modelId="{3CB59DA8-437A-4C84-A1FE-0D627F025548}" type="sibTrans" cxnId="{0E68C477-EFDF-4F86-B983-7DE7A49CB931}">
      <dgm:prSet/>
      <dgm:spPr/>
      <dgm:t>
        <a:bodyPr/>
        <a:lstStyle/>
        <a:p>
          <a:endParaRPr lang="en-US"/>
        </a:p>
      </dgm:t>
    </dgm:pt>
    <dgm:pt modelId="{3629E010-CD62-4A43-ADCF-3660DBBB1F12}">
      <dgm:prSet phldrT="[Text]"/>
      <dgm:spPr/>
      <dgm:t>
        <a:bodyPr/>
        <a:lstStyle/>
        <a:p>
          <a:r>
            <a:rPr lang="hi-IN" smtClean="0"/>
            <a:t>अ</a:t>
          </a:r>
          <a:endParaRPr lang="en-US" dirty="0"/>
        </a:p>
      </dgm:t>
    </dgm:pt>
    <dgm:pt modelId="{8F6F1F1F-C414-41F7-80D2-2D0CCF4E7B81}" type="parTrans" cxnId="{024937F7-7CE2-4EB0-8652-2C8553CB972E}">
      <dgm:prSet/>
      <dgm:spPr/>
      <dgm:t>
        <a:bodyPr/>
        <a:lstStyle/>
        <a:p>
          <a:endParaRPr lang="en-US"/>
        </a:p>
      </dgm:t>
    </dgm:pt>
    <dgm:pt modelId="{C04294CE-3689-4BAE-94E6-43CA6A2FCFA3}" type="sibTrans" cxnId="{024937F7-7CE2-4EB0-8652-2C8553CB972E}">
      <dgm:prSet/>
      <dgm:spPr/>
      <dgm:t>
        <a:bodyPr/>
        <a:lstStyle/>
        <a:p>
          <a:endParaRPr lang="en-US"/>
        </a:p>
      </dgm:t>
    </dgm:pt>
    <dgm:pt modelId="{A05F2D48-649C-4BC0-990D-F379F7A8AA3C}">
      <dgm:prSet/>
      <dgm:spPr/>
      <dgm:t>
        <a:bodyPr/>
        <a:lstStyle/>
        <a:p>
          <a:r>
            <a:rPr lang="hi-IN" smtClean="0"/>
            <a:t>आ </a:t>
          </a:r>
          <a:endParaRPr lang="en-US" dirty="0"/>
        </a:p>
      </dgm:t>
    </dgm:pt>
    <dgm:pt modelId="{410B9C08-844F-457A-B32A-FB883CBC02E9}" type="parTrans" cxnId="{C3DBAA92-68E7-4F57-AFE6-021B288E6988}">
      <dgm:prSet/>
      <dgm:spPr/>
      <dgm:t>
        <a:bodyPr/>
        <a:lstStyle/>
        <a:p>
          <a:endParaRPr lang="en-US"/>
        </a:p>
      </dgm:t>
    </dgm:pt>
    <dgm:pt modelId="{A5FA2756-87CF-4FA2-A123-FFF14529B030}" type="sibTrans" cxnId="{C3DBAA92-68E7-4F57-AFE6-021B288E6988}">
      <dgm:prSet/>
      <dgm:spPr/>
      <dgm:t>
        <a:bodyPr/>
        <a:lstStyle/>
        <a:p>
          <a:endParaRPr lang="en-US"/>
        </a:p>
      </dgm:t>
    </dgm:pt>
    <dgm:pt modelId="{D60AD504-D73B-4D80-9F03-851D2594E678}">
      <dgm:prSet/>
      <dgm:spPr/>
      <dgm:t>
        <a:bodyPr/>
        <a:lstStyle/>
        <a:p>
          <a:r>
            <a:rPr lang="hi-IN" smtClean="0"/>
            <a:t>इ </a:t>
          </a:r>
          <a:endParaRPr lang="en-US" dirty="0"/>
        </a:p>
      </dgm:t>
    </dgm:pt>
    <dgm:pt modelId="{2488E91B-08A4-4B1F-BC49-4B985ED54362}" type="parTrans" cxnId="{01E9AFF8-C3FE-457A-9C16-ACC425C64B74}">
      <dgm:prSet/>
      <dgm:spPr/>
      <dgm:t>
        <a:bodyPr/>
        <a:lstStyle/>
        <a:p>
          <a:endParaRPr lang="en-US"/>
        </a:p>
      </dgm:t>
    </dgm:pt>
    <dgm:pt modelId="{7400C375-E85F-4708-9692-640392051C29}" type="sibTrans" cxnId="{01E9AFF8-C3FE-457A-9C16-ACC425C64B74}">
      <dgm:prSet/>
      <dgm:spPr/>
      <dgm:t>
        <a:bodyPr/>
        <a:lstStyle/>
        <a:p>
          <a:endParaRPr lang="en-US"/>
        </a:p>
      </dgm:t>
    </dgm:pt>
    <dgm:pt modelId="{214BB25B-F2C9-4848-9634-A4EEDD2D81AA}">
      <dgm:prSet/>
      <dgm:spPr/>
      <dgm:t>
        <a:bodyPr/>
        <a:lstStyle/>
        <a:p>
          <a:r>
            <a:rPr lang="hi-IN" smtClean="0"/>
            <a:t>ई</a:t>
          </a:r>
          <a:endParaRPr lang="en-US" dirty="0"/>
        </a:p>
      </dgm:t>
    </dgm:pt>
    <dgm:pt modelId="{E348A455-A66F-4B15-A31E-598FFA3402A9}" type="parTrans" cxnId="{5E0FC78C-9CF2-4182-8B5C-EE969D84E168}">
      <dgm:prSet/>
      <dgm:spPr/>
      <dgm:t>
        <a:bodyPr/>
        <a:lstStyle/>
        <a:p>
          <a:endParaRPr lang="en-US"/>
        </a:p>
      </dgm:t>
    </dgm:pt>
    <dgm:pt modelId="{F1646520-BCE3-4EF3-9473-F946EE47777E}" type="sibTrans" cxnId="{5E0FC78C-9CF2-4182-8B5C-EE969D84E168}">
      <dgm:prSet/>
      <dgm:spPr/>
      <dgm:t>
        <a:bodyPr/>
        <a:lstStyle/>
        <a:p>
          <a:endParaRPr lang="en-US"/>
        </a:p>
      </dgm:t>
    </dgm:pt>
    <dgm:pt modelId="{4E6D8D1D-A52B-4B79-BA99-46E9AAA6D05B}">
      <dgm:prSet/>
      <dgm:spPr/>
      <dgm:t>
        <a:bodyPr/>
        <a:lstStyle/>
        <a:p>
          <a:r>
            <a:rPr lang="hi-IN" smtClean="0"/>
            <a:t>उ</a:t>
          </a:r>
          <a:endParaRPr lang="en-US" dirty="0"/>
        </a:p>
      </dgm:t>
    </dgm:pt>
    <dgm:pt modelId="{D19F1F42-4359-4C73-BBEA-E3EFFE6C9B5C}" type="parTrans" cxnId="{A8277E10-3BCF-4789-8157-06214AFCE495}">
      <dgm:prSet/>
      <dgm:spPr/>
      <dgm:t>
        <a:bodyPr/>
        <a:lstStyle/>
        <a:p>
          <a:endParaRPr lang="en-US"/>
        </a:p>
      </dgm:t>
    </dgm:pt>
    <dgm:pt modelId="{C4215BFB-FA8F-42E3-91C1-6B7CB166C504}" type="sibTrans" cxnId="{A8277E10-3BCF-4789-8157-06214AFCE495}">
      <dgm:prSet/>
      <dgm:spPr/>
      <dgm:t>
        <a:bodyPr/>
        <a:lstStyle/>
        <a:p>
          <a:endParaRPr lang="en-US"/>
        </a:p>
      </dgm:t>
    </dgm:pt>
    <dgm:pt modelId="{9F340474-0052-4C0F-8E15-850ECD35B199}">
      <dgm:prSet/>
      <dgm:spPr/>
      <dgm:t>
        <a:bodyPr/>
        <a:lstStyle/>
        <a:p>
          <a:r>
            <a:rPr lang="hi-IN" dirty="0" smtClean="0"/>
            <a:t>ॠ</a:t>
          </a:r>
          <a:endParaRPr lang="en-US" dirty="0"/>
        </a:p>
      </dgm:t>
    </dgm:pt>
    <dgm:pt modelId="{294E6CE8-F118-4D2C-8A65-2C525799C83E}" type="parTrans" cxnId="{9D5A90E4-B911-43F7-82D1-06FF2929BFD3}">
      <dgm:prSet/>
      <dgm:spPr/>
      <dgm:t>
        <a:bodyPr/>
        <a:lstStyle/>
        <a:p>
          <a:endParaRPr lang="en-US"/>
        </a:p>
      </dgm:t>
    </dgm:pt>
    <dgm:pt modelId="{D1FDE892-4A8C-4533-8299-B04ADBDB5023}" type="sibTrans" cxnId="{9D5A90E4-B911-43F7-82D1-06FF2929BFD3}">
      <dgm:prSet/>
      <dgm:spPr/>
      <dgm:t>
        <a:bodyPr/>
        <a:lstStyle/>
        <a:p>
          <a:endParaRPr lang="en-US"/>
        </a:p>
      </dgm:t>
    </dgm:pt>
    <dgm:pt modelId="{3361F8AE-00F1-42FF-A001-F30F779C18AA}">
      <dgm:prSet/>
      <dgm:spPr/>
      <dgm:t>
        <a:bodyPr/>
        <a:lstStyle/>
        <a:p>
          <a:r>
            <a:rPr lang="hi-IN" smtClean="0"/>
            <a:t>ए</a:t>
          </a:r>
          <a:endParaRPr lang="en-US" dirty="0"/>
        </a:p>
      </dgm:t>
    </dgm:pt>
    <dgm:pt modelId="{B19FF52B-D92C-49BA-8BCC-D43D5A1FE645}" type="parTrans" cxnId="{B87C0E34-EDBA-4337-89B3-6A110E514DDF}">
      <dgm:prSet/>
      <dgm:spPr/>
      <dgm:t>
        <a:bodyPr/>
        <a:lstStyle/>
        <a:p>
          <a:endParaRPr lang="en-US"/>
        </a:p>
      </dgm:t>
    </dgm:pt>
    <dgm:pt modelId="{31D2F915-EFA5-4DF6-B288-873F10DB9E33}" type="sibTrans" cxnId="{B87C0E34-EDBA-4337-89B3-6A110E514DDF}">
      <dgm:prSet/>
      <dgm:spPr/>
      <dgm:t>
        <a:bodyPr/>
        <a:lstStyle/>
        <a:p>
          <a:endParaRPr lang="en-US"/>
        </a:p>
      </dgm:t>
    </dgm:pt>
    <dgm:pt modelId="{D85BB7DA-CE9C-4330-AA14-B7C24D158164}">
      <dgm:prSet/>
      <dgm:spPr/>
      <dgm:t>
        <a:bodyPr/>
        <a:lstStyle/>
        <a:p>
          <a:r>
            <a:rPr lang="hi-IN" smtClean="0"/>
            <a:t>ऐ</a:t>
          </a:r>
          <a:endParaRPr lang="en-US" dirty="0"/>
        </a:p>
      </dgm:t>
    </dgm:pt>
    <dgm:pt modelId="{40F68C12-5F56-4D91-A57B-F6DB158A397D}" type="parTrans" cxnId="{A241D66C-C754-41C3-B69A-D38C078A6CFA}">
      <dgm:prSet/>
      <dgm:spPr/>
      <dgm:t>
        <a:bodyPr/>
        <a:lstStyle/>
        <a:p>
          <a:endParaRPr lang="en-US"/>
        </a:p>
      </dgm:t>
    </dgm:pt>
    <dgm:pt modelId="{C501CF08-7695-47EF-A1C9-8DAC0B2222E4}" type="sibTrans" cxnId="{A241D66C-C754-41C3-B69A-D38C078A6CFA}">
      <dgm:prSet/>
      <dgm:spPr/>
      <dgm:t>
        <a:bodyPr/>
        <a:lstStyle/>
        <a:p>
          <a:endParaRPr lang="en-US"/>
        </a:p>
      </dgm:t>
    </dgm:pt>
    <dgm:pt modelId="{61A421E9-BF70-494B-A4E3-1E012AAB2DA3}">
      <dgm:prSet/>
      <dgm:spPr/>
      <dgm:t>
        <a:bodyPr/>
        <a:lstStyle/>
        <a:p>
          <a:r>
            <a:rPr lang="hi-IN" smtClean="0"/>
            <a:t>ओ</a:t>
          </a:r>
          <a:endParaRPr lang="en-US" dirty="0"/>
        </a:p>
      </dgm:t>
    </dgm:pt>
    <dgm:pt modelId="{DC9DBF34-8B99-4387-A605-42C6B0936315}" type="parTrans" cxnId="{67C253A6-63D7-43FB-9DC1-1F76B9BFB195}">
      <dgm:prSet/>
      <dgm:spPr/>
      <dgm:t>
        <a:bodyPr/>
        <a:lstStyle/>
        <a:p>
          <a:endParaRPr lang="en-US"/>
        </a:p>
      </dgm:t>
    </dgm:pt>
    <dgm:pt modelId="{30BAB68A-E371-4D20-B37D-43A98E8A9DC8}" type="sibTrans" cxnId="{67C253A6-63D7-43FB-9DC1-1F76B9BFB195}">
      <dgm:prSet/>
      <dgm:spPr/>
      <dgm:t>
        <a:bodyPr/>
        <a:lstStyle/>
        <a:p>
          <a:endParaRPr lang="en-US"/>
        </a:p>
      </dgm:t>
    </dgm:pt>
    <dgm:pt modelId="{592A8A86-9837-4B0C-875A-26992A70CA38}">
      <dgm:prSet/>
      <dgm:spPr/>
      <dgm:t>
        <a:bodyPr/>
        <a:lstStyle/>
        <a:p>
          <a:r>
            <a:rPr lang="hi-IN" smtClean="0"/>
            <a:t>औ</a:t>
          </a:r>
          <a:endParaRPr lang="en-US" dirty="0"/>
        </a:p>
      </dgm:t>
    </dgm:pt>
    <dgm:pt modelId="{F7284218-1A6D-43A1-B07C-1F85FA76024B}" type="parTrans" cxnId="{C55A0977-4FE0-4985-B42B-636AE38C6412}">
      <dgm:prSet/>
      <dgm:spPr/>
      <dgm:t>
        <a:bodyPr/>
        <a:lstStyle/>
        <a:p>
          <a:endParaRPr lang="en-US"/>
        </a:p>
      </dgm:t>
    </dgm:pt>
    <dgm:pt modelId="{01483818-9416-4654-96E4-ACA0198BC681}" type="sibTrans" cxnId="{C55A0977-4FE0-4985-B42B-636AE38C6412}">
      <dgm:prSet/>
      <dgm:spPr/>
      <dgm:t>
        <a:bodyPr/>
        <a:lstStyle/>
        <a:p>
          <a:endParaRPr lang="en-US"/>
        </a:p>
      </dgm:t>
    </dgm:pt>
    <dgm:pt modelId="{E35D1B83-0298-4B1D-B5EA-081C06E45EC7}">
      <dgm:prSet/>
      <dgm:spPr/>
      <dgm:t>
        <a:bodyPr/>
        <a:lstStyle/>
        <a:p>
          <a:r>
            <a:rPr lang="hi-IN" dirty="0" smtClean="0"/>
            <a:t>अनुस्वार	अं  (.)  </a:t>
          </a:r>
          <a:endParaRPr lang="en-US" dirty="0"/>
        </a:p>
      </dgm:t>
    </dgm:pt>
    <dgm:pt modelId="{24237B49-6286-4FB3-B1DF-A701B2EAAF74}" type="parTrans" cxnId="{9172FBB4-D6C0-47A4-8BE1-924DCDCF5B09}">
      <dgm:prSet/>
      <dgm:spPr/>
      <dgm:t>
        <a:bodyPr/>
        <a:lstStyle/>
        <a:p>
          <a:endParaRPr lang="en-US"/>
        </a:p>
      </dgm:t>
    </dgm:pt>
    <dgm:pt modelId="{A60B083A-9073-49CB-B6BA-68E405D4F5F7}" type="sibTrans" cxnId="{9172FBB4-D6C0-47A4-8BE1-924DCDCF5B09}">
      <dgm:prSet/>
      <dgm:spPr/>
      <dgm:t>
        <a:bodyPr/>
        <a:lstStyle/>
        <a:p>
          <a:endParaRPr lang="en-US"/>
        </a:p>
      </dgm:t>
    </dgm:pt>
    <dgm:pt modelId="{9F2D9EC1-A837-4114-A6FB-4B15411A0D3B}">
      <dgm:prSet/>
      <dgm:spPr/>
      <dgm:t>
        <a:bodyPr/>
        <a:lstStyle/>
        <a:p>
          <a:r>
            <a:rPr lang="hi-IN" dirty="0" smtClean="0"/>
            <a:t>विसर्ग 		अ: (:)</a:t>
          </a:r>
          <a:endParaRPr lang="en-US" dirty="0"/>
        </a:p>
      </dgm:t>
    </dgm:pt>
    <dgm:pt modelId="{64C6A8B3-599C-43FB-9798-0562B3C578C3}" type="parTrans" cxnId="{BBB89B1D-EC27-4C05-AE81-67F19D851DA9}">
      <dgm:prSet/>
      <dgm:spPr/>
      <dgm:t>
        <a:bodyPr/>
        <a:lstStyle/>
        <a:p>
          <a:endParaRPr lang="en-US"/>
        </a:p>
      </dgm:t>
    </dgm:pt>
    <dgm:pt modelId="{0B70B9CA-C9AB-446F-85FB-06F3AB5E3907}" type="sibTrans" cxnId="{BBB89B1D-EC27-4C05-AE81-67F19D851DA9}">
      <dgm:prSet/>
      <dgm:spPr/>
      <dgm:t>
        <a:bodyPr/>
        <a:lstStyle/>
        <a:p>
          <a:endParaRPr lang="en-US"/>
        </a:p>
      </dgm:t>
    </dgm:pt>
    <dgm:pt modelId="{6E278B75-142C-4495-8C2F-A6BFD91DF1F7}" type="pres">
      <dgm:prSet presAssocID="{22B5C538-EE46-4A6C-B451-455E216883F8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C99369A-D6D4-45D6-9446-A22FC2F1EF70}" type="pres">
      <dgm:prSet presAssocID="{063790B5-DF09-4B08-A6FE-83701A692B01}" presName="node" presStyleLbl="node1" presStyleIdx="0" presStyleCnt="2" custScaleX="32241" custScaleY="101324" custLinFactNeighborX="370" custLinFactNeighborY="50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1FD6659-234E-4C17-B864-2B05D8C7B21F}" type="pres">
      <dgm:prSet presAssocID="{4B62751F-4446-4075-82C3-4E5116AD085B}" presName="sibTrans" presStyleCnt="0"/>
      <dgm:spPr/>
    </dgm:pt>
    <dgm:pt modelId="{7BEEDC44-0697-4D42-BD21-ECE81BBB3668}" type="pres">
      <dgm:prSet presAssocID="{3FE77FB3-F601-48F7-B80C-A7BAF59D5A26}" presName="node" presStyleLbl="node1" presStyleIdx="1" presStyleCnt="2" custScaleX="2985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F55FC8E-5073-4C0F-9C4D-355018C3B36E}" type="presOf" srcId="{D60AD504-D73B-4D80-9F03-851D2594E678}" destId="{EC99369A-D6D4-45D6-9446-A22FC2F1EF70}" srcOrd="0" destOrd="3" presId="urn:microsoft.com/office/officeart/2005/8/layout/default"/>
    <dgm:cxn modelId="{53488A5E-B38C-424F-B49D-D9BCDF53F3C0}" srcId="{22B5C538-EE46-4A6C-B451-455E216883F8}" destId="{063790B5-DF09-4B08-A6FE-83701A692B01}" srcOrd="0" destOrd="0" parTransId="{B627B4D6-1729-445D-916C-9FEBC946D32D}" sibTransId="{4B62751F-4446-4075-82C3-4E5116AD085B}"/>
    <dgm:cxn modelId="{B71ADB4F-E450-4796-A1D1-B3C132246281}" type="presOf" srcId="{9F2D9EC1-A837-4114-A6FB-4B15411A0D3B}" destId="{7BEEDC44-0697-4D42-BD21-ECE81BBB3668}" srcOrd="0" destOrd="2" presId="urn:microsoft.com/office/officeart/2005/8/layout/default"/>
    <dgm:cxn modelId="{C55A0977-4FE0-4985-B42B-636AE38C6412}" srcId="{063790B5-DF09-4B08-A6FE-83701A692B01}" destId="{592A8A86-9837-4B0C-875A-26992A70CA38}" srcOrd="9" destOrd="0" parTransId="{F7284218-1A6D-43A1-B07C-1F85FA76024B}" sibTransId="{01483818-9416-4654-96E4-ACA0198BC681}"/>
    <dgm:cxn modelId="{01E9AFF8-C3FE-457A-9C16-ACC425C64B74}" srcId="{063790B5-DF09-4B08-A6FE-83701A692B01}" destId="{D60AD504-D73B-4D80-9F03-851D2594E678}" srcOrd="2" destOrd="0" parTransId="{2488E91B-08A4-4B1F-BC49-4B985ED54362}" sibTransId="{7400C375-E85F-4708-9692-640392051C29}"/>
    <dgm:cxn modelId="{9172FBB4-D6C0-47A4-8BE1-924DCDCF5B09}" srcId="{3FE77FB3-F601-48F7-B80C-A7BAF59D5A26}" destId="{E35D1B83-0298-4B1D-B5EA-081C06E45EC7}" srcOrd="0" destOrd="0" parTransId="{24237B49-6286-4FB3-B1DF-A701B2EAAF74}" sibTransId="{A60B083A-9073-49CB-B6BA-68E405D4F5F7}"/>
    <dgm:cxn modelId="{EA13104E-96D9-4CF2-A3CF-865C9C59AF6A}" type="presOf" srcId="{592A8A86-9837-4B0C-875A-26992A70CA38}" destId="{EC99369A-D6D4-45D6-9446-A22FC2F1EF70}" srcOrd="0" destOrd="10" presId="urn:microsoft.com/office/officeart/2005/8/layout/default"/>
    <dgm:cxn modelId="{BEE3B5AB-2C80-4D9A-8FA1-FC3E24C5900E}" type="presOf" srcId="{A05F2D48-649C-4BC0-990D-F379F7A8AA3C}" destId="{EC99369A-D6D4-45D6-9446-A22FC2F1EF70}" srcOrd="0" destOrd="2" presId="urn:microsoft.com/office/officeart/2005/8/layout/default"/>
    <dgm:cxn modelId="{0D16E28A-278E-426A-88F2-0DFC6E3D57FD}" type="presOf" srcId="{D85BB7DA-CE9C-4330-AA14-B7C24D158164}" destId="{EC99369A-D6D4-45D6-9446-A22FC2F1EF70}" srcOrd="0" destOrd="8" presId="urn:microsoft.com/office/officeart/2005/8/layout/default"/>
    <dgm:cxn modelId="{1037828D-DFE3-4D0D-A18C-96BBEFA6F7D9}" type="presOf" srcId="{22B5C538-EE46-4A6C-B451-455E216883F8}" destId="{6E278B75-142C-4495-8C2F-A6BFD91DF1F7}" srcOrd="0" destOrd="0" presId="urn:microsoft.com/office/officeart/2005/8/layout/default"/>
    <dgm:cxn modelId="{BEB5A5C5-72E6-49DE-B71D-D54C056314F8}" type="presOf" srcId="{3629E010-CD62-4A43-ADCF-3660DBBB1F12}" destId="{EC99369A-D6D4-45D6-9446-A22FC2F1EF70}" srcOrd="0" destOrd="1" presId="urn:microsoft.com/office/officeart/2005/8/layout/default"/>
    <dgm:cxn modelId="{2C55EB1D-ED94-40B3-B85C-87690B702630}" type="presOf" srcId="{063790B5-DF09-4B08-A6FE-83701A692B01}" destId="{EC99369A-D6D4-45D6-9446-A22FC2F1EF70}" srcOrd="0" destOrd="0" presId="urn:microsoft.com/office/officeart/2005/8/layout/default"/>
    <dgm:cxn modelId="{A241D66C-C754-41C3-B69A-D38C078A6CFA}" srcId="{063790B5-DF09-4B08-A6FE-83701A692B01}" destId="{D85BB7DA-CE9C-4330-AA14-B7C24D158164}" srcOrd="7" destOrd="0" parTransId="{40F68C12-5F56-4D91-A57B-F6DB158A397D}" sibTransId="{C501CF08-7695-47EF-A1C9-8DAC0B2222E4}"/>
    <dgm:cxn modelId="{16546DD0-7E45-4839-8248-7FE05711EE4A}" type="presOf" srcId="{9F340474-0052-4C0F-8E15-850ECD35B199}" destId="{EC99369A-D6D4-45D6-9446-A22FC2F1EF70}" srcOrd="0" destOrd="6" presId="urn:microsoft.com/office/officeart/2005/8/layout/default"/>
    <dgm:cxn modelId="{E8B5CEBF-844B-4A5D-99DF-4ABD61F63AAA}" type="presOf" srcId="{3361F8AE-00F1-42FF-A001-F30F779C18AA}" destId="{EC99369A-D6D4-45D6-9446-A22FC2F1EF70}" srcOrd="0" destOrd="7" presId="urn:microsoft.com/office/officeart/2005/8/layout/default"/>
    <dgm:cxn modelId="{CA09EB8B-85F1-486D-9076-0BFDBFFFEE91}" type="presOf" srcId="{3FE77FB3-F601-48F7-B80C-A7BAF59D5A26}" destId="{7BEEDC44-0697-4D42-BD21-ECE81BBB3668}" srcOrd="0" destOrd="0" presId="urn:microsoft.com/office/officeart/2005/8/layout/default"/>
    <dgm:cxn modelId="{C3DBAA92-68E7-4F57-AFE6-021B288E6988}" srcId="{063790B5-DF09-4B08-A6FE-83701A692B01}" destId="{A05F2D48-649C-4BC0-990D-F379F7A8AA3C}" srcOrd="1" destOrd="0" parTransId="{410B9C08-844F-457A-B32A-FB883CBC02E9}" sibTransId="{A5FA2756-87CF-4FA2-A123-FFF14529B030}"/>
    <dgm:cxn modelId="{024937F7-7CE2-4EB0-8652-2C8553CB972E}" srcId="{063790B5-DF09-4B08-A6FE-83701A692B01}" destId="{3629E010-CD62-4A43-ADCF-3660DBBB1F12}" srcOrd="0" destOrd="0" parTransId="{8F6F1F1F-C414-41F7-80D2-2D0CCF4E7B81}" sibTransId="{C04294CE-3689-4BAE-94E6-43CA6A2FCFA3}"/>
    <dgm:cxn modelId="{90CC0F33-E306-488C-B7D0-0436B94EED4A}" type="presOf" srcId="{E35D1B83-0298-4B1D-B5EA-081C06E45EC7}" destId="{7BEEDC44-0697-4D42-BD21-ECE81BBB3668}" srcOrd="0" destOrd="1" presId="urn:microsoft.com/office/officeart/2005/8/layout/default"/>
    <dgm:cxn modelId="{73E9B19E-3DC7-4716-A990-327E88E198A5}" type="presOf" srcId="{61A421E9-BF70-494B-A4E3-1E012AAB2DA3}" destId="{EC99369A-D6D4-45D6-9446-A22FC2F1EF70}" srcOrd="0" destOrd="9" presId="urn:microsoft.com/office/officeart/2005/8/layout/default"/>
    <dgm:cxn modelId="{0E68C477-EFDF-4F86-B983-7DE7A49CB931}" srcId="{22B5C538-EE46-4A6C-B451-455E216883F8}" destId="{3FE77FB3-F601-48F7-B80C-A7BAF59D5A26}" srcOrd="1" destOrd="0" parTransId="{F583FBA6-C541-4A49-9B96-4A14B173E985}" sibTransId="{3CB59DA8-437A-4C84-A1FE-0D627F025548}"/>
    <dgm:cxn modelId="{9D5A90E4-B911-43F7-82D1-06FF2929BFD3}" srcId="{063790B5-DF09-4B08-A6FE-83701A692B01}" destId="{9F340474-0052-4C0F-8E15-850ECD35B199}" srcOrd="5" destOrd="0" parTransId="{294E6CE8-F118-4D2C-8A65-2C525799C83E}" sibTransId="{D1FDE892-4A8C-4533-8299-B04ADBDB5023}"/>
    <dgm:cxn modelId="{BBB89B1D-EC27-4C05-AE81-67F19D851DA9}" srcId="{3FE77FB3-F601-48F7-B80C-A7BAF59D5A26}" destId="{9F2D9EC1-A837-4114-A6FB-4B15411A0D3B}" srcOrd="1" destOrd="0" parTransId="{64C6A8B3-599C-43FB-9798-0562B3C578C3}" sibTransId="{0B70B9CA-C9AB-446F-85FB-06F3AB5E3907}"/>
    <dgm:cxn modelId="{72C6DD50-B135-4E40-BF2A-4158C5A291F3}" type="presOf" srcId="{4E6D8D1D-A52B-4B79-BA99-46E9AAA6D05B}" destId="{EC99369A-D6D4-45D6-9446-A22FC2F1EF70}" srcOrd="0" destOrd="5" presId="urn:microsoft.com/office/officeart/2005/8/layout/default"/>
    <dgm:cxn modelId="{B87C0E34-EDBA-4337-89B3-6A110E514DDF}" srcId="{063790B5-DF09-4B08-A6FE-83701A692B01}" destId="{3361F8AE-00F1-42FF-A001-F30F779C18AA}" srcOrd="6" destOrd="0" parTransId="{B19FF52B-D92C-49BA-8BCC-D43D5A1FE645}" sibTransId="{31D2F915-EFA5-4DF6-B288-873F10DB9E33}"/>
    <dgm:cxn modelId="{A8277E10-3BCF-4789-8157-06214AFCE495}" srcId="{063790B5-DF09-4B08-A6FE-83701A692B01}" destId="{4E6D8D1D-A52B-4B79-BA99-46E9AAA6D05B}" srcOrd="4" destOrd="0" parTransId="{D19F1F42-4359-4C73-BBEA-E3EFFE6C9B5C}" sibTransId="{C4215BFB-FA8F-42E3-91C1-6B7CB166C504}"/>
    <dgm:cxn modelId="{67C253A6-63D7-43FB-9DC1-1F76B9BFB195}" srcId="{063790B5-DF09-4B08-A6FE-83701A692B01}" destId="{61A421E9-BF70-494B-A4E3-1E012AAB2DA3}" srcOrd="8" destOrd="0" parTransId="{DC9DBF34-8B99-4387-A605-42C6B0936315}" sibTransId="{30BAB68A-E371-4D20-B37D-43A98E8A9DC8}"/>
    <dgm:cxn modelId="{5E0FC78C-9CF2-4182-8B5C-EE969D84E168}" srcId="{063790B5-DF09-4B08-A6FE-83701A692B01}" destId="{214BB25B-F2C9-4848-9634-A4EEDD2D81AA}" srcOrd="3" destOrd="0" parTransId="{E348A455-A66F-4B15-A31E-598FFA3402A9}" sibTransId="{F1646520-BCE3-4EF3-9473-F946EE47777E}"/>
    <dgm:cxn modelId="{B682DBA8-495E-49A1-B44D-926C1915DCA6}" type="presOf" srcId="{214BB25B-F2C9-4848-9634-A4EEDD2D81AA}" destId="{EC99369A-D6D4-45D6-9446-A22FC2F1EF70}" srcOrd="0" destOrd="4" presId="urn:microsoft.com/office/officeart/2005/8/layout/default"/>
    <dgm:cxn modelId="{9E8DB3A4-91EC-4AE2-826C-7E3209B9F9BB}" type="presParOf" srcId="{6E278B75-142C-4495-8C2F-A6BFD91DF1F7}" destId="{EC99369A-D6D4-45D6-9446-A22FC2F1EF70}" srcOrd="0" destOrd="0" presId="urn:microsoft.com/office/officeart/2005/8/layout/default"/>
    <dgm:cxn modelId="{30F67891-E1D3-414C-8E14-2D8361FB7DEA}" type="presParOf" srcId="{6E278B75-142C-4495-8C2F-A6BFD91DF1F7}" destId="{61FD6659-234E-4C17-B864-2B05D8C7B21F}" srcOrd="1" destOrd="0" presId="urn:microsoft.com/office/officeart/2005/8/layout/default"/>
    <dgm:cxn modelId="{8F049DFF-3D84-410F-BD71-11B642B044AB}" type="presParOf" srcId="{6E278B75-142C-4495-8C2F-A6BFD91DF1F7}" destId="{7BEEDC44-0697-4D42-BD21-ECE81BBB3668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99369A-D6D4-45D6-9446-A22FC2F1EF70}">
      <dsp:nvSpPr>
        <dsp:cNvPr id="0" name=""/>
        <dsp:cNvSpPr/>
      </dsp:nvSpPr>
      <dsp:spPr>
        <a:xfrm>
          <a:off x="996168" y="2180"/>
          <a:ext cx="2041845" cy="38501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i-IN" sz="2300" kern="1200" dirty="0" smtClean="0"/>
            <a:t>स्वर</a:t>
          </a:r>
          <a:endParaRPr lang="en-US" sz="23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i-IN" sz="1800" kern="1200" smtClean="0"/>
            <a:t>अ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i-IN" sz="1800" kern="1200" smtClean="0"/>
            <a:t>आ 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i-IN" sz="1800" kern="1200" smtClean="0"/>
            <a:t>इ 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i-IN" sz="1800" kern="1200" smtClean="0"/>
            <a:t>ई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i-IN" sz="1800" kern="1200" smtClean="0"/>
            <a:t>उ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i-IN" sz="1800" kern="1200" dirty="0" smtClean="0"/>
            <a:t>ॠ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i-IN" sz="1800" kern="1200" smtClean="0"/>
            <a:t>ए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i-IN" sz="1800" kern="1200" smtClean="0"/>
            <a:t>ऐ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i-IN" sz="1800" kern="1200" smtClean="0"/>
            <a:t>ओ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i-IN" sz="1800" kern="1200" smtClean="0"/>
            <a:t>औ</a:t>
          </a:r>
          <a:endParaRPr lang="en-US" sz="1800" kern="1200" dirty="0"/>
        </a:p>
      </dsp:txBody>
      <dsp:txXfrm>
        <a:off x="996168" y="2180"/>
        <a:ext cx="2041845" cy="3850152"/>
      </dsp:txXfrm>
    </dsp:sp>
    <dsp:sp modelId="{7BEEDC44-0697-4D42-BD21-ECE81BBB3668}">
      <dsp:nvSpPr>
        <dsp:cNvPr id="0" name=""/>
        <dsp:cNvSpPr/>
      </dsp:nvSpPr>
      <dsp:spPr>
        <a:xfrm>
          <a:off x="3647888" y="26245"/>
          <a:ext cx="1890484" cy="379984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i-IN" sz="2300" kern="1200" dirty="0" smtClean="0"/>
            <a:t>विसर्ग</a:t>
          </a:r>
          <a:endParaRPr lang="en-US" sz="23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i-IN" sz="1800" kern="1200" dirty="0" smtClean="0"/>
            <a:t>अनुस्वार	अं  (.)  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i-IN" sz="1800" kern="1200" dirty="0" smtClean="0"/>
            <a:t>विसर्ग 		अ: (:)</a:t>
          </a:r>
          <a:endParaRPr lang="en-US" sz="1800" kern="1200" dirty="0"/>
        </a:p>
      </dsp:txBody>
      <dsp:txXfrm>
        <a:off x="3647888" y="26245"/>
        <a:ext cx="1890484" cy="379984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8880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8/24/2023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7300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8/24/2023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158982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8/24/2023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98228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8/24/2023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155740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8/24/2023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54209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42017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17226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90573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6791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8/24/2023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707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8/24/2023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027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8/24/2023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8737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8/24/2023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35330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8/24/2023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12849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8/24/2023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2502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8/24/2023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16167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8" r:id="rId1"/>
    <p:sldLayoutId id="2147483799" r:id="rId2"/>
    <p:sldLayoutId id="2147483800" r:id="rId3"/>
    <p:sldLayoutId id="2147483801" r:id="rId4"/>
    <p:sldLayoutId id="2147483802" r:id="rId5"/>
    <p:sldLayoutId id="2147483803" r:id="rId6"/>
    <p:sldLayoutId id="2147483804" r:id="rId7"/>
    <p:sldLayoutId id="2147483805" r:id="rId8"/>
    <p:sldLayoutId id="2147483806" r:id="rId9"/>
    <p:sldLayoutId id="2147483807" r:id="rId10"/>
    <p:sldLayoutId id="2147483808" r:id="rId11"/>
    <p:sldLayoutId id="2147483809" r:id="rId12"/>
    <p:sldLayoutId id="2147483810" r:id="rId13"/>
    <p:sldLayoutId id="2147483811" r:id="rId14"/>
    <p:sldLayoutId id="2147483812" r:id="rId15"/>
    <p:sldLayoutId id="214748381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0757" y="2702557"/>
            <a:ext cx="8637073" cy="752182"/>
          </a:xfrm>
        </p:spPr>
        <p:txBody>
          <a:bodyPr>
            <a:normAutofit fontScale="90000"/>
          </a:bodyPr>
          <a:lstStyle/>
          <a:p>
            <a:pPr algn="ctr"/>
            <a:r>
              <a:rPr lang="hi-IN" sz="4000" dirty="0" smtClean="0">
                <a:latin typeface="Kokila" panose="020B0604020202020204" pitchFamily="34" charset="0"/>
                <a:cs typeface="Kokila" panose="020B0604020202020204" pitchFamily="34" charset="0"/>
              </a:rPr>
              <a:t>व्याकरण</a:t>
            </a:r>
            <a:r>
              <a:rPr lang="hi-IN" dirty="0" smtClean="0"/>
              <a:t> 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95959" y="3663745"/>
            <a:ext cx="7026667" cy="2070849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hi-IN" sz="4400" dirty="0" smtClean="0">
                <a:solidFill>
                  <a:srgbClr val="0070C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हिंदी विभाग 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hi-IN" sz="4400" dirty="0" smtClean="0">
                <a:solidFill>
                  <a:srgbClr val="0070C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बी ए भाग –  दो </a:t>
            </a:r>
          </a:p>
          <a:p>
            <a:pPr algn="ctr">
              <a:spcBef>
                <a:spcPts val="0"/>
              </a:spcBef>
            </a:pPr>
            <a:r>
              <a:rPr lang="hi-IN" sz="2800" dirty="0" smtClean="0">
                <a:solidFill>
                  <a:srgbClr val="C0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प्रा. जमादार आर. एल.  </a:t>
            </a:r>
            <a:endParaRPr lang="en-IN" sz="2800" dirty="0">
              <a:solidFill>
                <a:srgbClr val="C00000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612691" y="1355099"/>
            <a:ext cx="8993206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i-IN" sz="4000" b="1" dirty="0">
                <a:solidFill>
                  <a:srgbClr val="00B0F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यूनियन एज्युकेशन सोसायटीज </a:t>
            </a:r>
            <a:r>
              <a:rPr lang="hi-IN" sz="8800" dirty="0">
                <a:latin typeface="Kokila" panose="020B0604020202020204" pitchFamily="34" charset="0"/>
                <a:cs typeface="Kokila" panose="020B0604020202020204" pitchFamily="34" charset="0"/>
              </a:rPr>
              <a:t/>
            </a:r>
            <a:br>
              <a:rPr lang="hi-IN" sz="8800" dirty="0">
                <a:latin typeface="Kokila" panose="020B0604020202020204" pitchFamily="34" charset="0"/>
                <a:cs typeface="Kokila" panose="020B0604020202020204" pitchFamily="34" charset="0"/>
              </a:rPr>
            </a:br>
            <a:r>
              <a:rPr lang="hi-IN" sz="6600" b="1" dirty="0">
                <a:solidFill>
                  <a:schemeClr val="accent4">
                    <a:lumMod val="7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महिला महाविद्यालय, सोलापुर </a:t>
            </a:r>
            <a:endParaRPr lang="en-IN" sz="6600" dirty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8353" y="236344"/>
            <a:ext cx="1201883" cy="11187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60067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427" y="156755"/>
            <a:ext cx="8596668" cy="705394"/>
          </a:xfrm>
        </p:spPr>
        <p:txBody>
          <a:bodyPr/>
          <a:lstStyle/>
          <a:p>
            <a:pPr algn="ctr"/>
            <a:r>
              <a:rPr lang="hi-IN" dirty="0" smtClean="0">
                <a:latin typeface="Kokila" panose="020B0604020202020204" pitchFamily="34" charset="0"/>
                <a:cs typeface="Kokila" panose="020B0604020202020204" pitchFamily="34" charset="0"/>
              </a:rPr>
              <a:t>वर्ण </a:t>
            </a:r>
            <a:r>
              <a:rPr lang="en-IN" dirty="0" smtClean="0">
                <a:latin typeface="Kokila" panose="020B0604020202020204" pitchFamily="34" charset="0"/>
                <a:cs typeface="Kokila" panose="020B0604020202020204" pitchFamily="34" charset="0"/>
              </a:rPr>
              <a:t>(</a:t>
            </a:r>
            <a:r>
              <a:rPr lang="hi-IN" dirty="0" smtClean="0">
                <a:latin typeface="Kokila" panose="020B0604020202020204" pitchFamily="34" charset="0"/>
                <a:cs typeface="Kokila" panose="020B0604020202020204" pitchFamily="34" charset="0"/>
              </a:rPr>
              <a:t>अक्षर</a:t>
            </a:r>
            <a:r>
              <a:rPr lang="en-IN" dirty="0" smtClean="0">
                <a:latin typeface="Kokila" panose="020B0604020202020204" pitchFamily="34" charset="0"/>
                <a:cs typeface="Kokila" panose="020B0604020202020204" pitchFamily="34" charset="0"/>
              </a:rPr>
              <a:t>)</a:t>
            </a:r>
            <a:r>
              <a:rPr lang="hi-IN" dirty="0" smtClean="0"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endParaRPr lang="en-IN" dirty="0"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6706" y="1222543"/>
            <a:ext cx="9485568" cy="4198541"/>
          </a:xfrm>
        </p:spPr>
        <p:txBody>
          <a:bodyPr>
            <a:noAutofit/>
          </a:bodyPr>
          <a:lstStyle/>
          <a:p>
            <a:pPr algn="just"/>
            <a:r>
              <a:rPr lang="hi-IN" sz="2800" dirty="0" smtClean="0">
                <a:latin typeface="Kokila" panose="020B0604020202020204" pitchFamily="34" charset="0"/>
                <a:cs typeface="Kokila" panose="020B0604020202020204" pitchFamily="34" charset="0"/>
              </a:rPr>
              <a:t>वर्ण अक्षर क्या है ?</a:t>
            </a:r>
          </a:p>
          <a:p>
            <a:pPr algn="just"/>
            <a:r>
              <a:rPr lang="en-IN" sz="2800" dirty="0" smtClean="0">
                <a:latin typeface="Kokila" panose="020B0604020202020204" pitchFamily="34" charset="0"/>
                <a:cs typeface="Kokila" panose="020B0604020202020204" pitchFamily="34" charset="0"/>
              </a:rPr>
              <a:t>	</a:t>
            </a:r>
            <a:r>
              <a:rPr lang="hi-IN" sz="2800" dirty="0" smtClean="0">
                <a:latin typeface="Kokila" panose="020B0604020202020204" pitchFamily="34" charset="0"/>
                <a:cs typeface="Kokila" panose="020B0604020202020204" pitchFamily="34" charset="0"/>
              </a:rPr>
              <a:t>भाषा कि लघुत्तम इकाई ध्वनि है ध्वनि को लिखित रूप में वर्ण द्वारा प्रकट किया जाता है </a:t>
            </a:r>
            <a:r>
              <a:rPr lang="mr-IN" sz="2800" dirty="0" smtClean="0">
                <a:latin typeface="Kokila" panose="020B0604020202020204" pitchFamily="34" charset="0"/>
                <a:cs typeface="Kokila" panose="020B0604020202020204" pitchFamily="34" charset="0"/>
              </a:rPr>
              <a:t>I</a:t>
            </a:r>
            <a:r>
              <a:rPr lang="en-IN" sz="2800" dirty="0" smtClean="0"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hi-IN" sz="2800" dirty="0" smtClean="0">
                <a:latin typeface="Kokila" panose="020B0604020202020204" pitchFamily="34" charset="0"/>
                <a:cs typeface="Kokila" panose="020B0604020202020204" pitchFamily="34" charset="0"/>
              </a:rPr>
              <a:t>वर्ण शब्दों का प्रयोग ध्वनि और ध्वनि चिन्हों के लिए</a:t>
            </a:r>
            <a:r>
              <a:rPr lang="mr-IN" sz="2800" dirty="0" smtClean="0">
                <a:latin typeface="Kokila" panose="020B0604020202020204" pitchFamily="34" charset="0"/>
                <a:cs typeface="Kokila" panose="020B0604020202020204" pitchFamily="34" charset="0"/>
              </a:rPr>
              <a:t> किया</a:t>
            </a:r>
            <a:r>
              <a:rPr lang="hi-IN" sz="2800" dirty="0" smtClean="0">
                <a:latin typeface="Kokila" panose="020B0604020202020204" pitchFamily="34" charset="0"/>
                <a:cs typeface="Kokila" panose="020B0604020202020204" pitchFamily="34" charset="0"/>
              </a:rPr>
              <a:t> जाता है</a:t>
            </a:r>
            <a:r>
              <a:rPr lang="mr-IN" sz="2800" dirty="0" smtClean="0">
                <a:latin typeface="Kokila" panose="020B0604020202020204" pitchFamily="34" charset="0"/>
                <a:cs typeface="Kokila" panose="020B0604020202020204" pitchFamily="34" charset="0"/>
              </a:rPr>
              <a:t> I</a:t>
            </a:r>
            <a:r>
              <a:rPr lang="hi-IN" sz="2800" dirty="0" smtClean="0">
                <a:latin typeface="Kokila" panose="020B0604020202020204" pitchFamily="34" charset="0"/>
                <a:cs typeface="Kokila" panose="020B0604020202020204" pitchFamily="34" charset="0"/>
              </a:rPr>
              <a:t> इस प्रकार वर्ण भाषा के मौखिक और लिखित दोनों रूपों के प्रतिक</a:t>
            </a:r>
            <a:r>
              <a:rPr lang="mr-IN" sz="2800" dirty="0"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hi-IN" sz="2800" dirty="0" smtClean="0">
                <a:latin typeface="Kokila" panose="020B0604020202020204" pitchFamily="34" charset="0"/>
                <a:cs typeface="Kokila" panose="020B0604020202020204" pitchFamily="34" charset="0"/>
              </a:rPr>
              <a:t>के रूप में प्रयोग किया जाता है</a:t>
            </a:r>
            <a:r>
              <a:rPr lang="mr-IN" sz="2800" dirty="0" smtClean="0">
                <a:latin typeface="Kokila" panose="020B0604020202020204" pitchFamily="34" charset="0"/>
                <a:cs typeface="Kokila" panose="020B0604020202020204" pitchFamily="34" charset="0"/>
              </a:rPr>
              <a:t>,</a:t>
            </a:r>
            <a:r>
              <a:rPr lang="hi-IN" sz="2800" dirty="0" smtClean="0">
                <a:latin typeface="Kokila" panose="020B0604020202020204" pitchFamily="34" charset="0"/>
                <a:cs typeface="Kokila" panose="020B0604020202020204" pitchFamily="34" charset="0"/>
              </a:rPr>
              <a:t> इसे अक्षर भी कहा जाता है</a:t>
            </a:r>
            <a:r>
              <a:rPr lang="en-IN" sz="2800" dirty="0" smtClean="0"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hi-IN" sz="2800" dirty="0" smtClean="0"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en-IN" sz="2800" dirty="0" smtClean="0">
                <a:latin typeface="Kokila" panose="020B0604020202020204" pitchFamily="34" charset="0"/>
                <a:cs typeface="Kokila" panose="020B0604020202020204" pitchFamily="34" charset="0"/>
              </a:rPr>
              <a:t>I</a:t>
            </a:r>
            <a:endParaRPr lang="hi-IN" sz="2800" dirty="0"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algn="just"/>
            <a:r>
              <a:rPr lang="hi-IN" sz="2800" dirty="0" smtClean="0">
                <a:latin typeface="Kokila" panose="020B0604020202020204" pitchFamily="34" charset="0"/>
                <a:cs typeface="Kokila" panose="020B0604020202020204" pitchFamily="34" charset="0"/>
              </a:rPr>
              <a:t>वर्णमाला </a:t>
            </a:r>
            <a:r>
              <a:rPr lang="en-IN" sz="2800" dirty="0" smtClean="0">
                <a:latin typeface="Kokila" panose="020B0604020202020204" pitchFamily="34" charset="0"/>
                <a:cs typeface="Kokila" panose="020B0604020202020204" pitchFamily="34" charset="0"/>
              </a:rPr>
              <a:t>-</a:t>
            </a:r>
            <a:endParaRPr lang="hi-IN" sz="2800" dirty="0" smtClean="0"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algn="just"/>
            <a:r>
              <a:rPr lang="en-IN" sz="2800" dirty="0" smtClean="0">
                <a:latin typeface="Kokila" panose="020B0604020202020204" pitchFamily="34" charset="0"/>
                <a:cs typeface="Kokila" panose="020B0604020202020204" pitchFamily="34" charset="0"/>
              </a:rPr>
              <a:t>	</a:t>
            </a:r>
            <a:r>
              <a:rPr lang="hi-IN" sz="2800" dirty="0" smtClean="0">
                <a:latin typeface="Kokila" panose="020B0604020202020204" pitchFamily="34" charset="0"/>
                <a:cs typeface="Kokila" panose="020B0604020202020204" pitchFamily="34" charset="0"/>
              </a:rPr>
              <a:t>किसी भाषा के मूल ध्वनियों के व्यवश्थित समुहोंको वर्ण माल कहेते हैं वर्णमाला का विकास अपभ्रंश</a:t>
            </a:r>
            <a:r>
              <a:rPr lang="en-IN" sz="2800" dirty="0" smtClean="0"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hi-IN" sz="2800" dirty="0" smtClean="0">
                <a:latin typeface="Kokila" panose="020B0604020202020204" pitchFamily="34" charset="0"/>
                <a:cs typeface="Kokila" panose="020B0604020202020204" pitchFamily="34" charset="0"/>
              </a:rPr>
              <a:t>भाषा से हुआ है </a:t>
            </a:r>
            <a:r>
              <a:rPr lang="mr-IN" sz="2800" dirty="0" smtClean="0">
                <a:latin typeface="Kokila" panose="020B0604020202020204" pitchFamily="34" charset="0"/>
                <a:cs typeface="Kokila" panose="020B0604020202020204" pitchFamily="34" charset="0"/>
              </a:rPr>
              <a:t>I</a:t>
            </a:r>
            <a:r>
              <a:rPr lang="en-IN" sz="2800" dirty="0"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hi-IN" sz="2800" dirty="0" smtClean="0">
                <a:latin typeface="Kokila" panose="020B0604020202020204" pitchFamily="34" charset="0"/>
                <a:cs typeface="Kokila" panose="020B0604020202020204" pitchFamily="34" charset="0"/>
              </a:rPr>
              <a:t>वर्णों के समूहों को वर्णमाला कहते है हिंदी में वर्णमाला में कुल वर्णों की संख्या ५२ है </a:t>
            </a:r>
            <a:r>
              <a:rPr lang="en-IN" sz="2800" dirty="0" smtClean="0">
                <a:latin typeface="Kokila" panose="020B0604020202020204" pitchFamily="34" charset="0"/>
                <a:cs typeface="Kokila" panose="020B0604020202020204" pitchFamily="34" charset="0"/>
              </a:rPr>
              <a:t>I</a:t>
            </a:r>
            <a:r>
              <a:rPr lang="hi-IN" sz="2800" dirty="0" smtClean="0">
                <a:latin typeface="Kokila" panose="020B0604020202020204" pitchFamily="34" charset="0"/>
                <a:cs typeface="Kokila" panose="020B0604020202020204" pitchFamily="34" charset="0"/>
              </a:rPr>
              <a:t>  </a:t>
            </a:r>
            <a:endParaRPr lang="en-IN" sz="2800" dirty="0"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60563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4633" y="261256"/>
            <a:ext cx="7766936" cy="968001"/>
          </a:xfrm>
        </p:spPr>
        <p:txBody>
          <a:bodyPr/>
          <a:lstStyle/>
          <a:p>
            <a:pPr algn="ctr"/>
            <a:r>
              <a:rPr lang="hi-IN" dirty="0" smtClean="0"/>
              <a:t>स्वर 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5993" y="1608079"/>
            <a:ext cx="7766936" cy="1096899"/>
          </a:xfrm>
        </p:spPr>
        <p:txBody>
          <a:bodyPr/>
          <a:lstStyle/>
          <a:p>
            <a:pPr algn="l"/>
            <a:r>
              <a:rPr lang="hi-IN" dirty="0" smtClean="0"/>
              <a:t>	वे वर्ण जिनके उच्चारण के लिए किसी अन्य वर्ण की आवश्यकता  होती है वह स्वर कहेलाते है I </a:t>
            </a:r>
          </a:p>
          <a:p>
            <a:pPr algn="l"/>
            <a:r>
              <a:rPr lang="hi-IN" dirty="0"/>
              <a:t>	</a:t>
            </a:r>
            <a:r>
              <a:rPr lang="hi-IN" dirty="0" smtClean="0"/>
              <a:t>उच्चारण के दृष्टी से स्वरों की संख्या ११ होती है जो इस प्रकार </a:t>
            </a:r>
          </a:p>
          <a:p>
            <a:pPr algn="l"/>
            <a:endParaRPr lang="hi-IN" dirty="0" smtClean="0"/>
          </a:p>
          <a:p>
            <a:endParaRPr lang="en-IN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397902754"/>
              </p:ext>
            </p:extLst>
          </p:nvPr>
        </p:nvGraphicFramePr>
        <p:xfrm>
          <a:off x="1771831" y="2808514"/>
          <a:ext cx="6511109" cy="38523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936988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i-IN" dirty="0" smtClean="0"/>
              <a:t>स्वर के प्रकार </a:t>
            </a:r>
            <a:endParaRPr lang="en-IN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i-IN" dirty="0" smtClean="0"/>
              <a:t> </a:t>
            </a:r>
            <a:r>
              <a:rPr lang="mr-IN" dirty="0" smtClean="0"/>
              <a:t>ह्रस्व</a:t>
            </a:r>
            <a:r>
              <a:rPr lang="en-IN" dirty="0" smtClean="0"/>
              <a:t> </a:t>
            </a:r>
            <a:r>
              <a:rPr lang="hi-IN" dirty="0" smtClean="0"/>
              <a:t>स्वर 		</a:t>
            </a:r>
            <a:endParaRPr lang="en-IN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hi-IN" dirty="0" smtClean="0"/>
              <a:t>जिन वर्णों के उच्चारण में कम समय लगता है  उन्हें </a:t>
            </a:r>
            <a:r>
              <a:rPr lang="hi-IN" dirty="0"/>
              <a:t> </a:t>
            </a:r>
            <a:r>
              <a:rPr lang="mr-IN" dirty="0"/>
              <a:t>ह्रस्व</a:t>
            </a:r>
            <a:r>
              <a:rPr lang="en-IN" dirty="0"/>
              <a:t> </a:t>
            </a:r>
            <a:r>
              <a:rPr lang="hi-IN" dirty="0"/>
              <a:t>स्वर </a:t>
            </a:r>
            <a:r>
              <a:rPr lang="hi-IN" dirty="0" smtClean="0"/>
              <a:t>कहते हैं I</a:t>
            </a:r>
          </a:p>
          <a:p>
            <a:r>
              <a:rPr lang="hi-IN" dirty="0" smtClean="0"/>
              <a:t>जैसे -  अ , इ , उ और  </a:t>
            </a:r>
            <a:r>
              <a:rPr lang="hi-IN" dirty="0"/>
              <a:t>ॠ</a:t>
            </a:r>
            <a:endParaRPr lang="en-US" dirty="0"/>
          </a:p>
          <a:p>
            <a:endParaRPr lang="en-IN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hi-IN" dirty="0" smtClean="0"/>
              <a:t>दीर्घ स्वर </a:t>
            </a:r>
            <a:endParaRPr lang="en-IN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hi-IN" dirty="0" smtClean="0"/>
              <a:t>जिन वर्णों के उच्चारण में </a:t>
            </a:r>
            <a:r>
              <a:rPr lang="mr-IN" dirty="0"/>
              <a:t>ह्रस्व</a:t>
            </a:r>
            <a:r>
              <a:rPr lang="en-IN" dirty="0"/>
              <a:t> </a:t>
            </a:r>
            <a:r>
              <a:rPr lang="hi-IN" dirty="0"/>
              <a:t>स्वर </a:t>
            </a:r>
            <a:r>
              <a:rPr lang="hi-IN" dirty="0" smtClean="0"/>
              <a:t>से दुगना समय लगता है उन्हें दीर्घ स्वर कहते हैं I दीर्घ स्वर को गुरु भी कहा जाता है I </a:t>
            </a:r>
          </a:p>
          <a:p>
            <a:r>
              <a:rPr lang="hi-IN" dirty="0" smtClean="0"/>
              <a:t>जैसे -  आ , ई , ऊ , ए , ऐ , ओ, औ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7132260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60044"/>
            <a:ext cx="8596668" cy="680482"/>
          </a:xfrm>
        </p:spPr>
        <p:txBody>
          <a:bodyPr/>
          <a:lstStyle/>
          <a:p>
            <a:pPr algn="ctr"/>
            <a:r>
              <a:rPr lang="hi-IN" dirty="0" smtClean="0"/>
              <a:t>व्यंजन </a:t>
            </a:r>
            <a:endParaRPr lang="en-IN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77333" y="956568"/>
            <a:ext cx="8210285" cy="986820"/>
          </a:xfrm>
        </p:spPr>
        <p:txBody>
          <a:bodyPr/>
          <a:lstStyle/>
          <a:p>
            <a:r>
              <a:rPr lang="hi-IN" dirty="0" smtClean="0"/>
              <a:t>जिन वर्णों का उच्चारण स्वतंत्र नहीं होता जिनके उच्चारण में स्वरों कि सहाय्यता ली जाती है उन्हें व्यंजन कहते हैं I</a:t>
            </a:r>
            <a:endParaRPr lang="en-IN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77333" y="2175542"/>
            <a:ext cx="4965820" cy="3977064"/>
          </a:xfrm>
        </p:spPr>
        <p:txBody>
          <a:bodyPr>
            <a:normAutofit lnSpcReduction="10000"/>
          </a:bodyPr>
          <a:lstStyle/>
          <a:p>
            <a:r>
              <a:rPr lang="hi-IN" dirty="0" smtClean="0"/>
              <a:t>व्यंजन इस प्रकार हैं </a:t>
            </a:r>
          </a:p>
          <a:p>
            <a:r>
              <a:rPr lang="hi-IN" dirty="0" smtClean="0"/>
              <a:t>कंठ्य 		</a:t>
            </a:r>
            <a:r>
              <a:rPr lang="hi-IN" dirty="0" smtClean="0"/>
              <a:t>	क </a:t>
            </a:r>
            <a:r>
              <a:rPr lang="hi-IN" dirty="0" smtClean="0"/>
              <a:t>, ख ,  ग ,  घ </a:t>
            </a:r>
            <a:r>
              <a:rPr lang="hi-IN" dirty="0" smtClean="0"/>
              <a:t>,ड़ </a:t>
            </a:r>
            <a:endParaRPr lang="hi-IN" dirty="0" smtClean="0"/>
          </a:p>
          <a:p>
            <a:r>
              <a:rPr lang="hi-IN" dirty="0" smtClean="0"/>
              <a:t>तालव्य	</a:t>
            </a:r>
            <a:r>
              <a:rPr lang="hi-IN" dirty="0" smtClean="0"/>
              <a:t>	च , छ , ज , झ , त्र  </a:t>
            </a:r>
            <a:endParaRPr lang="hi-IN" dirty="0" smtClean="0"/>
          </a:p>
          <a:p>
            <a:r>
              <a:rPr lang="hi-IN" dirty="0" smtClean="0"/>
              <a:t>मूर्धन्य			ट , ठ , ड, ढ ,  ण </a:t>
            </a:r>
            <a:endParaRPr lang="hi-IN" dirty="0" smtClean="0"/>
          </a:p>
          <a:p>
            <a:r>
              <a:rPr lang="hi-IN" dirty="0" smtClean="0"/>
              <a:t>दन्त्य			त , थ , द , ध , न</a:t>
            </a:r>
            <a:endParaRPr lang="hi-IN" dirty="0" smtClean="0"/>
          </a:p>
          <a:p>
            <a:r>
              <a:rPr lang="hi-IN" dirty="0" smtClean="0"/>
              <a:t>ओष्ठ्य		प , फ , ब , भ , म </a:t>
            </a:r>
            <a:endParaRPr lang="hi-IN" dirty="0" smtClean="0"/>
          </a:p>
          <a:p>
            <a:r>
              <a:rPr lang="hi-IN" dirty="0" smtClean="0"/>
              <a:t>दंतोष्ठ्य</a:t>
            </a:r>
            <a:r>
              <a:rPr lang="hi-IN" dirty="0"/>
              <a:t>	</a:t>
            </a:r>
            <a:r>
              <a:rPr lang="hi-IN" dirty="0" smtClean="0"/>
              <a:t>	ड़: , ढ़ , </a:t>
            </a:r>
          </a:p>
          <a:p>
            <a:r>
              <a:rPr lang="hi-IN" dirty="0" smtClean="0"/>
              <a:t>अंत:श्य		य , र , ल , व   </a:t>
            </a:r>
          </a:p>
          <a:p>
            <a:r>
              <a:rPr lang="hi-IN" dirty="0" smtClean="0"/>
              <a:t>उष्म  			श , ष , स , ह </a:t>
            </a:r>
          </a:p>
          <a:p>
            <a:r>
              <a:rPr lang="hi-IN" dirty="0" smtClean="0"/>
              <a:t>संयुक्त अक्षर 	क्ष , त्र , ज्ञ , श्र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9430189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 rot="20170977">
            <a:off x="-99366" y="1522751"/>
            <a:ext cx="8596668" cy="1320800"/>
          </a:xfrm>
        </p:spPr>
        <p:txBody>
          <a:bodyPr>
            <a:normAutofit/>
          </a:bodyPr>
          <a:lstStyle/>
          <a:p>
            <a:pPr algn="ctr"/>
            <a:r>
              <a:rPr lang="hi-IN" sz="7200" dirty="0" smtClean="0">
                <a:latin typeface="Kokila" panose="020B0604020202020204" pitchFamily="34" charset="0"/>
                <a:cs typeface="Kokila" panose="020B0604020202020204" pitchFamily="34" charset="0"/>
              </a:rPr>
              <a:t>आभार </a:t>
            </a:r>
            <a:endParaRPr lang="en-IN" sz="7200" dirty="0"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667334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71</TotalTime>
  <Words>395</Words>
  <Application>Microsoft Office PowerPoint</Application>
  <PresentationFormat>Widescreen</PresentationFormat>
  <Paragraphs>47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Kokila</vt:lpstr>
      <vt:lpstr>Mangal</vt:lpstr>
      <vt:lpstr>Trebuchet MS</vt:lpstr>
      <vt:lpstr>Wingdings 3</vt:lpstr>
      <vt:lpstr>Facet</vt:lpstr>
      <vt:lpstr>व्याकरण </vt:lpstr>
      <vt:lpstr>वर्ण (अक्षर) </vt:lpstr>
      <vt:lpstr>स्वर </vt:lpstr>
      <vt:lpstr>स्वर के प्रकार </vt:lpstr>
      <vt:lpstr>व्यंजन </vt:lpstr>
      <vt:lpstr>आभार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व्याकरण </dc:title>
  <dc:creator>NAAC-PC</dc:creator>
  <cp:lastModifiedBy>NAAC-PC</cp:lastModifiedBy>
  <cp:revision>12</cp:revision>
  <dcterms:created xsi:type="dcterms:W3CDTF">2023-08-23T06:18:25Z</dcterms:created>
  <dcterms:modified xsi:type="dcterms:W3CDTF">2023-08-24T07:08:21Z</dcterms:modified>
</cp:coreProperties>
</file>