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66" r:id="rId4"/>
    <p:sldId id="265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014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22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3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2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9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7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8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78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93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2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9/1/2023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72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0F466-8365-CD54-EE61-A040AD693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3"/>
            <a:ext cx="9950103" cy="5411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E3BD3-2284-A54A-786A-E2083DC5D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361" y="589464"/>
            <a:ext cx="9950103" cy="5220397"/>
          </a:xfrm>
        </p:spPr>
        <p:txBody>
          <a:bodyPr anchor="ctr"/>
          <a:lstStyle/>
          <a:p>
            <a:pPr marL="45720" lvl="1" algn="ctr"/>
            <a:r>
              <a:rPr lang="en-US" sz="8600" b="0" i="1" dirty="0" err="1">
                <a:solidFill>
                  <a:schemeClr val="accent5">
                    <a:lumMod val="50000"/>
                  </a:schemeClr>
                </a:solidFill>
              </a:rPr>
              <a:t>خوش</a:t>
            </a:r>
            <a:r>
              <a:rPr lang="en-US" sz="8600" b="0" i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8600" b="0" i="1" dirty="0" err="1">
                <a:solidFill>
                  <a:schemeClr val="accent5">
                    <a:lumMod val="50000"/>
                  </a:schemeClr>
                </a:solidFill>
              </a:rPr>
              <a:t>آمدید</a:t>
            </a:r>
            <a:r>
              <a:rPr lang="en-US" sz="8600" dirty="0"/>
              <a:t> 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421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729A30-F429-4967-81E8-45F6757C8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FC137C-7F97-41FA-86A1-2E01C3837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967903" cy="68579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9FBFB9D3-7D34-4948-B4D0-73E7B6E52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54949" y="-54949"/>
            <a:ext cx="6858005" cy="6967903"/>
          </a:xfrm>
          <a:custGeom>
            <a:avLst/>
            <a:gdLst>
              <a:gd name="connsiteX0" fmla="*/ 0 w 2559050"/>
              <a:gd name="connsiteY0" fmla="*/ 0 h 2559050"/>
              <a:gd name="connsiteX1" fmla="*/ 2559050 w 2559050"/>
              <a:gd name="connsiteY1" fmla="*/ 0 h 2559050"/>
              <a:gd name="connsiteX2" fmla="*/ 0 w 2559050"/>
              <a:gd name="connsiteY2" fmla="*/ 2559050 h 255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9050" h="2559050">
                <a:moveTo>
                  <a:pt x="0" y="0"/>
                </a:moveTo>
                <a:lnTo>
                  <a:pt x="2559050" y="0"/>
                </a:lnTo>
                <a:cubicBezTo>
                  <a:pt x="2559050" y="1413324"/>
                  <a:pt x="1413324" y="2559050"/>
                  <a:pt x="0" y="25590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726280" y="464330"/>
            <a:ext cx="10596563" cy="4262438"/>
          </a:xfrm>
        </p:spPr>
        <p:txBody>
          <a:bodyPr>
            <a:normAutofit/>
          </a:bodyPr>
          <a:lstStyle/>
          <a:p>
            <a:pPr algn="ctr"/>
            <a:r>
              <a:rPr lang="en-US" sz="4800" dirty="0" err="1">
                <a:solidFill>
                  <a:srgbClr val="00B050"/>
                </a:solidFill>
              </a:rPr>
              <a:t>یو</a:t>
            </a:r>
            <a:r>
              <a:rPr lang="en-US" sz="4800" dirty="0">
                <a:solidFill>
                  <a:srgbClr val="00B050"/>
                </a:solidFill>
              </a:rPr>
              <a:t> ا ی ا </a:t>
            </a:r>
            <a:r>
              <a:rPr lang="en-US" sz="4800" dirty="0" err="1">
                <a:solidFill>
                  <a:srgbClr val="00B050"/>
                </a:solidFill>
              </a:rPr>
              <a:t>یس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err="1">
                <a:solidFill>
                  <a:srgbClr val="00B050"/>
                </a:solidFill>
              </a:rPr>
              <a:t>مہیلا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err="1">
                <a:solidFill>
                  <a:srgbClr val="00B050"/>
                </a:solidFill>
              </a:rPr>
              <a:t>مہا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err="1">
                <a:solidFill>
                  <a:srgbClr val="00B050"/>
                </a:solidFill>
              </a:rPr>
              <a:t>ودیالیہ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err="1">
                <a:solidFill>
                  <a:srgbClr val="00B050"/>
                </a:solidFill>
              </a:rPr>
              <a:t>شولا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err="1">
                <a:solidFill>
                  <a:srgbClr val="00B050"/>
                </a:solidFill>
              </a:rPr>
              <a:t>پور</a:t>
            </a:r>
            <a:br>
              <a:rPr lang="en-US" sz="4800" dirty="0">
                <a:solidFill>
                  <a:srgbClr val="00B050"/>
                </a:solidFill>
              </a:rPr>
            </a:br>
            <a:r>
              <a:rPr lang="en-US" sz="4800" dirty="0" err="1">
                <a:solidFill>
                  <a:srgbClr val="00B050"/>
                </a:solidFill>
              </a:rPr>
              <a:t>اسو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err="1">
                <a:solidFill>
                  <a:srgbClr val="00B050"/>
                </a:solidFill>
              </a:rPr>
              <a:t>سیٹ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err="1">
                <a:solidFill>
                  <a:srgbClr val="00B050"/>
                </a:solidFill>
              </a:rPr>
              <a:t>پروفیسر</a:t>
            </a:r>
            <a:r>
              <a:rPr lang="en-US" sz="4800" dirty="0">
                <a:solidFill>
                  <a:srgbClr val="00B050"/>
                </a:solidFill>
              </a:rPr>
              <a:t> :  </a:t>
            </a:r>
            <a:r>
              <a:rPr lang="en-US" sz="4800" dirty="0" err="1">
                <a:solidFill>
                  <a:srgbClr val="00B050"/>
                </a:solidFill>
              </a:rPr>
              <a:t>ڈاکٹر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err="1">
                <a:solidFill>
                  <a:srgbClr val="00B050"/>
                </a:solidFill>
              </a:rPr>
              <a:t>فرزانہ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 err="1">
                <a:solidFill>
                  <a:srgbClr val="00B050"/>
                </a:solidFill>
              </a:rPr>
              <a:t>شیخ</a:t>
            </a:r>
            <a:r>
              <a:rPr lang="en-US" sz="4800" dirty="0">
                <a:solidFill>
                  <a:srgbClr val="00B050"/>
                </a:solidFill>
              </a:rPr>
              <a:t> </a:t>
            </a:r>
            <a:r>
              <a:rPr lang="en-US" sz="4800" dirty="0">
                <a:solidFill>
                  <a:schemeClr val="accent2"/>
                </a:solidFill>
              </a:rPr>
              <a:t> </a:t>
            </a:r>
            <a:br>
              <a:rPr lang="en-US" sz="4800" dirty="0">
                <a:solidFill>
                  <a:schemeClr val="accent2"/>
                </a:solidFill>
              </a:rPr>
            </a:br>
            <a:r>
              <a:rPr lang="en-US" sz="4800" dirty="0" err="1">
                <a:solidFill>
                  <a:schemeClr val="accent2"/>
                </a:solidFill>
              </a:rPr>
              <a:t>موضوع</a:t>
            </a:r>
            <a:r>
              <a:rPr lang="en-US" sz="4800" dirty="0">
                <a:solidFill>
                  <a:schemeClr val="accent2"/>
                </a:solidFill>
              </a:rPr>
              <a:t>:  </a:t>
            </a:r>
            <a:r>
              <a:rPr lang="en-US" sz="4800" dirty="0" err="1">
                <a:solidFill>
                  <a:schemeClr val="accent2"/>
                </a:solidFill>
              </a:rPr>
              <a:t>مرثیہ</a:t>
            </a:r>
            <a:r>
              <a:rPr lang="en-US" sz="4800" dirty="0">
                <a:solidFill>
                  <a:schemeClr val="accent2"/>
                </a:solidFill>
              </a:rPr>
              <a:t> </a:t>
            </a:r>
            <a:r>
              <a:rPr lang="en-US" sz="4800" dirty="0" err="1">
                <a:solidFill>
                  <a:schemeClr val="accent2"/>
                </a:solidFill>
              </a:rPr>
              <a:t>عارف</a:t>
            </a:r>
            <a:r>
              <a:rPr lang="en-US" sz="4800" dirty="0">
                <a:solidFill>
                  <a:schemeClr val="accent2"/>
                </a:solidFill>
              </a:rPr>
              <a:t>                  </a:t>
            </a:r>
            <a:br>
              <a:rPr lang="en-US" sz="4800" dirty="0">
                <a:solidFill>
                  <a:schemeClr val="accent2"/>
                </a:solidFill>
              </a:rPr>
            </a:br>
            <a:r>
              <a:rPr lang="en-US" sz="4800" dirty="0">
                <a:solidFill>
                  <a:schemeClr val="accent2"/>
                </a:solidFill>
              </a:rPr>
              <a:t>                               </a:t>
            </a:r>
            <a:br>
              <a:rPr lang="en-US" sz="4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dirty="0">
                <a:solidFill>
                  <a:srgbClr val="00B050"/>
                </a:solidFill>
              </a:rPr>
              <a:t> </a:t>
            </a:r>
            <a:endParaRPr sz="4800" dirty="0">
              <a:solidFill>
                <a:srgbClr val="00B050"/>
              </a:solidFill>
            </a:endParaRPr>
          </a:p>
        </p:txBody>
      </p:sp>
      <p:pic>
        <p:nvPicPr>
          <p:cNvPr id="3" name="Picture 2" descr="Abstract smoke background">
            <a:extLst>
              <a:ext uri="{FF2B5EF4-FFF2-40B4-BE49-F238E27FC236}">
                <a16:creationId xmlns:a16="http://schemas.microsoft.com/office/drawing/2014/main" id="{F4E0CE4D-989D-AE8D-1BEB-5EA6CF14BD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161" r="29024" b="9"/>
          <a:stretch/>
        </p:blipFill>
        <p:spPr>
          <a:xfrm>
            <a:off x="98767" y="4393406"/>
            <a:ext cx="11747952" cy="246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1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34E52-972F-ACDA-857B-A197DE90D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6" y="83344"/>
            <a:ext cx="11156155" cy="1654969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</a:rPr>
              <a:t>مرزا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غالب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کی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حیات</a:t>
            </a:r>
            <a:r>
              <a:rPr lang="en-US" sz="5400" dirty="0">
                <a:solidFill>
                  <a:srgbClr val="FF0000"/>
                </a:solidFill>
              </a:rPr>
              <a:t> و </a:t>
            </a:r>
            <a:r>
              <a:rPr lang="en-US" sz="5400" dirty="0" err="1">
                <a:solidFill>
                  <a:srgbClr val="FF0000"/>
                </a:solidFill>
              </a:rPr>
              <a:t>خدمات</a:t>
            </a:r>
            <a:r>
              <a:rPr lang="en-US" sz="5400" dirty="0">
                <a:solidFill>
                  <a:srgbClr val="FF0000"/>
                </a:solidFill>
              </a:rPr>
              <a:t>  </a:t>
            </a:r>
            <a:r>
              <a:rPr lang="en-US" sz="5400" dirty="0" err="1">
                <a:solidFill>
                  <a:srgbClr val="FF0000"/>
                </a:solidFill>
              </a:rPr>
              <a:t>کا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اجمالی</a:t>
            </a:r>
            <a:r>
              <a:rPr lang="en-US" sz="5400" dirty="0">
                <a:solidFill>
                  <a:srgbClr val="FF0000"/>
                </a:solidFill>
              </a:rPr>
              <a:t>   </a:t>
            </a:r>
            <a:r>
              <a:rPr lang="en-US" sz="5400" dirty="0" err="1">
                <a:solidFill>
                  <a:srgbClr val="FF0000"/>
                </a:solidFill>
              </a:rPr>
              <a:t>جائزہ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B148A-A4E1-0A40-32DE-D47456B46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8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شاعری</a:t>
            </a:r>
            <a:r>
              <a:rPr lang="en-US" sz="4800" b="1" dirty="0"/>
              <a:t> </a:t>
            </a:r>
            <a:endParaRPr lang="en-US" sz="4800" b="1" dirty="0">
              <a:solidFill>
                <a:srgbClr val="FFC000"/>
              </a:solidFill>
            </a:endParaRPr>
          </a:p>
          <a:p>
            <a:pPr algn="r"/>
            <a:r>
              <a:rPr lang="en-US" sz="4800" b="1" dirty="0" err="1">
                <a:solidFill>
                  <a:srgbClr val="FFC000"/>
                </a:solidFill>
              </a:rPr>
              <a:t>خطوط</a:t>
            </a:r>
            <a:r>
              <a:rPr lang="en-US" sz="4800" b="1" dirty="0">
                <a:solidFill>
                  <a:srgbClr val="FFC000"/>
                </a:solidFill>
              </a:rPr>
              <a:t> </a:t>
            </a:r>
            <a:r>
              <a:rPr lang="en-US" sz="4800" b="1" dirty="0" err="1">
                <a:solidFill>
                  <a:srgbClr val="FFC000"/>
                </a:solidFill>
              </a:rPr>
              <a:t>نگاری</a:t>
            </a:r>
            <a:r>
              <a:rPr lang="en-US" sz="4800" b="1" dirty="0">
                <a:solidFill>
                  <a:srgbClr val="FFC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070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93C0950-3C3C-4FE9-BE59-DAF5AEF99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60643" y="917171"/>
            <a:ext cx="6608086" cy="1507375"/>
          </a:xfrm>
        </p:spPr>
        <p:txBody>
          <a:bodyPr>
            <a:normAutofit/>
          </a:bodyPr>
          <a:lstStyle/>
          <a:p>
            <a:pPr algn="ctr"/>
            <a:r>
              <a:rPr lang="en-IN" sz="5400" dirty="0" err="1">
                <a:solidFill>
                  <a:srgbClr val="7030A0"/>
                </a:solidFill>
              </a:rPr>
              <a:t>مرثیہ</a:t>
            </a:r>
            <a:r>
              <a:rPr lang="en-IN" dirty="0"/>
              <a:t> </a:t>
            </a:r>
            <a:r>
              <a:rPr lang="en-IN" sz="5400" dirty="0" err="1">
                <a:solidFill>
                  <a:srgbClr val="7030A0"/>
                </a:solidFill>
              </a:rPr>
              <a:t>عارف</a:t>
            </a:r>
            <a:endParaRPr sz="5400" dirty="0">
              <a:solidFill>
                <a:srgbClr val="7030A0"/>
              </a:solidFill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-1684771" y="2975261"/>
            <a:ext cx="8953500" cy="3505855"/>
          </a:xfrm>
        </p:spPr>
        <p:txBody>
          <a:bodyPr>
            <a:normAutofit fontScale="77500" lnSpcReduction="20000"/>
          </a:bodyPr>
          <a:lstStyle/>
          <a:p>
            <a:pPr marL="0" indent="0" algn="r">
              <a:buNone/>
            </a:pP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اصناف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شاعری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کا</a:t>
            </a: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  <a:r>
              <a:rPr lang="en-US" sz="48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تعارف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∆</a:t>
            </a:r>
          </a:p>
          <a:p>
            <a:pPr marL="0" indent="0" algn="r">
              <a:buNone/>
            </a:pPr>
            <a:r>
              <a:rPr lang="en-US" sz="4800" dirty="0" err="1">
                <a:solidFill>
                  <a:schemeClr val="accent5">
                    <a:lumMod val="75000"/>
                  </a:schemeClr>
                </a:solidFill>
              </a:rPr>
              <a:t>صنف</a:t>
            </a:r>
            <a:r>
              <a:rPr lang="en-US" sz="4800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4800" dirty="0" err="1">
                <a:solidFill>
                  <a:schemeClr val="accent5">
                    <a:lumMod val="75000"/>
                  </a:schemeClr>
                </a:solidFill>
              </a:rPr>
              <a:t>مرثیہ</a:t>
            </a:r>
            <a:r>
              <a:rPr lang="en-US" sz="4800" dirty="0">
                <a:solidFill>
                  <a:schemeClr val="accent5">
                    <a:lumMod val="75000"/>
                  </a:schemeClr>
                </a:solidFill>
              </a:rPr>
              <a:t>  ∆</a:t>
            </a:r>
          </a:p>
          <a:p>
            <a:pPr marL="0" indent="0" algn="r">
              <a:buNone/>
            </a:pPr>
            <a:r>
              <a:rPr lang="en-US" sz="4800" dirty="0" err="1">
                <a:solidFill>
                  <a:srgbClr val="00B0F0"/>
                </a:solidFill>
              </a:rPr>
              <a:t>صنف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مثنوی</a:t>
            </a:r>
            <a:r>
              <a:rPr lang="en-US" sz="4800" dirty="0">
                <a:solidFill>
                  <a:srgbClr val="00B0F0"/>
                </a:solidFill>
              </a:rPr>
              <a:t>   ∆</a:t>
            </a:r>
          </a:p>
          <a:p>
            <a:pPr marL="0" indent="0" algn="r">
              <a:buNone/>
            </a:pPr>
            <a:r>
              <a:rPr lang="en-US" sz="4800" dirty="0" err="1">
                <a:solidFill>
                  <a:srgbClr val="00B0F0"/>
                </a:solidFill>
              </a:rPr>
              <a:t>غزل</a:t>
            </a:r>
            <a:r>
              <a:rPr lang="en-US" sz="4800" dirty="0">
                <a:solidFill>
                  <a:srgbClr val="00B0F0"/>
                </a:solidFill>
              </a:rPr>
              <a:t>   ∆ </a:t>
            </a:r>
          </a:p>
          <a:p>
            <a:pPr marL="0" indent="0" algn="r">
              <a:buNone/>
            </a:pPr>
            <a:r>
              <a:rPr lang="en-US" sz="4800" dirty="0" err="1">
                <a:solidFill>
                  <a:srgbClr val="00B0F0"/>
                </a:solidFill>
              </a:rPr>
              <a:t>نظم</a:t>
            </a:r>
            <a:r>
              <a:rPr lang="en-US" sz="4800" dirty="0">
                <a:solidFill>
                  <a:srgbClr val="00B0F0"/>
                </a:solidFill>
              </a:rPr>
              <a:t> </a:t>
            </a:r>
            <a:r>
              <a:rPr lang="en-US" sz="4800" dirty="0" err="1">
                <a:solidFill>
                  <a:srgbClr val="00B0F0"/>
                </a:solidFill>
              </a:rPr>
              <a:t>وغیرہ</a:t>
            </a:r>
            <a:r>
              <a:rPr lang="en-US" sz="4800" dirty="0">
                <a:solidFill>
                  <a:srgbClr val="00B0F0"/>
                </a:solidFill>
              </a:rPr>
              <a:t>   ∆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415DDA-2676-413C-8636-3E46EB18FA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7925" y="3401303"/>
            <a:ext cx="3485994" cy="345669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CD5FADB-FB52-448C-9702-2000373C2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8707923" y="-131"/>
            <a:ext cx="3488653" cy="34061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0F2F495-5DE2-4DF5-8741-3841A9DE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8707925" y="3406925"/>
            <a:ext cx="3485990" cy="3451076"/>
          </a:xfrm>
          <a:custGeom>
            <a:avLst/>
            <a:gdLst>
              <a:gd name="connsiteX0" fmla="*/ 0 w 2559050"/>
              <a:gd name="connsiteY0" fmla="*/ 0 h 2559050"/>
              <a:gd name="connsiteX1" fmla="*/ 2559050 w 2559050"/>
              <a:gd name="connsiteY1" fmla="*/ 0 h 2559050"/>
              <a:gd name="connsiteX2" fmla="*/ 0 w 2559050"/>
              <a:gd name="connsiteY2" fmla="*/ 2559050 h 255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9050" h="2559050">
                <a:moveTo>
                  <a:pt x="0" y="0"/>
                </a:moveTo>
                <a:lnTo>
                  <a:pt x="2559050" y="0"/>
                </a:lnTo>
                <a:cubicBezTo>
                  <a:pt x="2559050" y="1413324"/>
                  <a:pt x="1413324" y="2559050"/>
                  <a:pt x="0" y="255905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ectangle 34">
            <a:extLst>
              <a:ext uri="{FF2B5EF4-FFF2-40B4-BE49-F238E27FC236}">
                <a16:creationId xmlns:a16="http://schemas.microsoft.com/office/drawing/2014/main" id="{6A740D2F-CBAA-486B-B578-F35085ECE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749175" y="-41251"/>
            <a:ext cx="3417103" cy="3499599"/>
          </a:xfrm>
          <a:custGeom>
            <a:avLst/>
            <a:gdLst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3484819 w 3484819"/>
              <a:gd name="connsiteY2" fmla="*/ 3430264 h 3430264"/>
              <a:gd name="connsiteX3" fmla="*/ 0 w 3484819"/>
              <a:gd name="connsiteY3" fmla="*/ 3430264 h 3430264"/>
              <a:gd name="connsiteX4" fmla="*/ 0 w 3484819"/>
              <a:gd name="connsiteY4" fmla="*/ 0 h 3430264"/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0 w 3484819"/>
              <a:gd name="connsiteY2" fmla="*/ 3430264 h 3430264"/>
              <a:gd name="connsiteX3" fmla="*/ 0 w 3484819"/>
              <a:gd name="connsiteY3" fmla="*/ 0 h 3430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4819" h="3430264">
                <a:moveTo>
                  <a:pt x="0" y="0"/>
                </a:moveTo>
                <a:lnTo>
                  <a:pt x="3484819" y="0"/>
                </a:lnTo>
                <a:lnTo>
                  <a:pt x="0" y="343026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917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C91F-8529-1E85-E5C0-FBF379A07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i="1" dirty="0" err="1">
                <a:solidFill>
                  <a:srgbClr val="00B050"/>
                </a:solidFill>
              </a:rPr>
              <a:t>مرثیہ</a:t>
            </a:r>
            <a:r>
              <a:rPr lang="en-US" sz="4800" i="1" dirty="0">
                <a:solidFill>
                  <a:srgbClr val="00B050"/>
                </a:solidFill>
              </a:rPr>
              <a:t>  </a:t>
            </a:r>
            <a:r>
              <a:rPr lang="en-US" sz="4800" i="1" dirty="0" err="1">
                <a:solidFill>
                  <a:srgbClr val="00B050"/>
                </a:solidFill>
              </a:rPr>
              <a:t>کے</a:t>
            </a:r>
            <a:r>
              <a:rPr lang="en-US" sz="4800" i="1" dirty="0">
                <a:solidFill>
                  <a:srgbClr val="00B050"/>
                </a:solidFill>
              </a:rPr>
              <a:t> </a:t>
            </a:r>
            <a:r>
              <a:rPr lang="en-US" sz="4800" i="1" dirty="0" err="1">
                <a:solidFill>
                  <a:srgbClr val="00B050"/>
                </a:solidFill>
              </a:rPr>
              <a:t>اقسام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8553E-7908-54B6-4AC0-364C3447D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33" y="2631280"/>
            <a:ext cx="10906280" cy="391715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شخصی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مرثیہ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∆</a:t>
            </a:r>
          </a:p>
          <a:p>
            <a:pPr marL="0" indent="0" algn="r">
              <a:buNone/>
            </a:pP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کربلائی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مرثیہ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  ∆</a:t>
            </a:r>
          </a:p>
          <a:p>
            <a:pPr marL="0" indent="0" algn="r">
              <a:buNone/>
            </a:pP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اقداری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800" dirty="0" err="1">
                <a:solidFill>
                  <a:schemeClr val="accent1">
                    <a:lumMod val="75000"/>
                  </a:schemeClr>
                </a:solidFill>
              </a:rPr>
              <a:t>مرثیہ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   ∆</a:t>
            </a:r>
          </a:p>
          <a:p>
            <a:pPr marL="0" indent="0" algn="ctr">
              <a:buNone/>
            </a:pP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822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D435B-4E70-776F-F178-E78D2248C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708269" y="-3350255"/>
            <a:ext cx="10507417" cy="4026964"/>
          </a:xfrm>
        </p:spPr>
        <p:txBody>
          <a:bodyPr/>
          <a:lstStyle/>
          <a:p>
            <a:pPr algn="ctr"/>
            <a:r>
              <a:rPr lang="en-US" sz="5400" dirty="0" err="1">
                <a:solidFill>
                  <a:srgbClr val="00B050"/>
                </a:solidFill>
              </a:rPr>
              <a:t>مرثیہ</a:t>
            </a:r>
            <a:r>
              <a:rPr lang="en-US" sz="5400" dirty="0">
                <a:solidFill>
                  <a:srgbClr val="00B050"/>
                </a:solidFill>
              </a:rPr>
              <a:t> </a:t>
            </a:r>
            <a:r>
              <a:rPr lang="en-US" sz="5400" dirty="0" err="1">
                <a:solidFill>
                  <a:srgbClr val="00B050"/>
                </a:solidFill>
              </a:rPr>
              <a:t>عارف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79610-D837-09E5-AD91-869ADE149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 </a:t>
            </a:r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0289F79-F09D-1BDB-5AE8-33443735AC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483" y="676710"/>
            <a:ext cx="5203033" cy="597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090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7F88-8BAA-560A-17B8-BA9D83A9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68326-7331-1488-E9CF-6635B8183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9600" dirty="0" err="1">
                <a:solidFill>
                  <a:srgbClr val="7030A0"/>
                </a:solidFill>
              </a:rPr>
              <a:t>شکریہ</a:t>
            </a:r>
            <a:r>
              <a:rPr lang="en-US" sz="9600" dirty="0">
                <a:solidFill>
                  <a:srgbClr val="7030A0"/>
                </a:solidFill>
              </a:rPr>
              <a:t>    </a:t>
            </a:r>
            <a:r>
              <a:rPr lang="en-US" dirty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3041858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AnalogousFromDarkSeedLeftStep">
      <a:dk1>
        <a:srgbClr val="000000"/>
      </a:dk1>
      <a:lt1>
        <a:srgbClr val="FFFFFF"/>
      </a:lt1>
      <a:dk2>
        <a:srgbClr val="301B2E"/>
      </a:dk2>
      <a:lt2>
        <a:srgbClr val="F0F3F2"/>
      </a:lt2>
      <a:accent1>
        <a:srgbClr val="E72986"/>
      </a:accent1>
      <a:accent2>
        <a:srgbClr val="D517C3"/>
      </a:accent2>
      <a:accent3>
        <a:srgbClr val="AA29E7"/>
      </a:accent3>
      <a:accent4>
        <a:srgbClr val="5526D8"/>
      </a:accent4>
      <a:accent5>
        <a:srgbClr val="2946E7"/>
      </a:accent5>
      <a:accent6>
        <a:srgbClr val="1784D5"/>
      </a:accent6>
      <a:hlink>
        <a:srgbClr val="413FBF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sVTI" id="{31656FE6-20D8-4105-85EA-706EC9332BE9}" vid="{039DFFC9-9B25-4063-9235-B287A446F5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BlocksVTI</vt:lpstr>
      <vt:lpstr>PowerPoint Presentation</vt:lpstr>
      <vt:lpstr>یو ا ی ا یس مہیلا مہا ودیالیہ شولا پور اسو سیٹ پروفیسر :  ڈاکٹر فرزانہ شیخ   موضوع:  مرثیہ عارف                                                    </vt:lpstr>
      <vt:lpstr>مرزا غالب کی حیات و خدمات  کا اجمالی   جائزہ </vt:lpstr>
      <vt:lpstr>مرثیہ عارف</vt:lpstr>
      <vt:lpstr>مرثیہ  کے اقسام </vt:lpstr>
      <vt:lpstr>مرثیہ عارف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patelfarzana00@gmail.com</dc:creator>
  <cp:lastModifiedBy>patelfarzana00@gmail.com</cp:lastModifiedBy>
  <cp:revision>9</cp:revision>
  <dcterms:created xsi:type="dcterms:W3CDTF">2023-08-30T12:49:48Z</dcterms:created>
  <dcterms:modified xsi:type="dcterms:W3CDTF">2023-09-01T08:25:20Z</dcterms:modified>
</cp:coreProperties>
</file>