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6" r:id="rId11"/>
    <p:sldId id="265" r:id="rId12"/>
    <p:sldId id="27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34" y="6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C2C966-2E08-4157-B357-B68F76071BD2}" type="doc">
      <dgm:prSet loTypeId="urn:microsoft.com/office/officeart/2005/8/layout/orgChart1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6147277E-058C-4FC8-AAA6-2CAAD5BAB43E}">
      <dgm:prSet phldrT="[Text]" custT="1"/>
      <dgm:spPr/>
      <dgm:t>
        <a:bodyPr/>
        <a:lstStyle/>
        <a:p>
          <a:r>
            <a:rPr lang="mr-IN" sz="1800" b="1" dirty="0" smtClean="0">
              <a:latin typeface="Kruti Dev 055" pitchFamily="2" charset="0"/>
            </a:rPr>
            <a:t>हिंदी साहित्य का काल विभाजन</a:t>
          </a:r>
          <a:endParaRPr lang="en-US" sz="1800" dirty="0"/>
        </a:p>
      </dgm:t>
    </dgm:pt>
    <dgm:pt modelId="{661392EE-F2F5-416B-AFF2-0E8BD6F3CE09}" type="parTrans" cxnId="{000347AF-02E9-4E03-B015-7881EAC1A5D0}">
      <dgm:prSet/>
      <dgm:spPr/>
      <dgm:t>
        <a:bodyPr/>
        <a:lstStyle/>
        <a:p>
          <a:endParaRPr lang="en-US"/>
        </a:p>
      </dgm:t>
    </dgm:pt>
    <dgm:pt modelId="{458D3AEC-7EB7-4C82-8363-B3F014330C26}" type="sibTrans" cxnId="{000347AF-02E9-4E03-B015-7881EAC1A5D0}">
      <dgm:prSet/>
      <dgm:spPr/>
      <dgm:t>
        <a:bodyPr/>
        <a:lstStyle/>
        <a:p>
          <a:endParaRPr lang="en-US"/>
        </a:p>
      </dgm:t>
    </dgm:pt>
    <dgm:pt modelId="{82FC34EC-6B5D-4775-B560-62EA41F0ACFC}">
      <dgm:prSet phldrT="[Text]" custT="1"/>
      <dgm:spPr/>
      <dgm:t>
        <a:bodyPr/>
        <a:lstStyle/>
        <a:p>
          <a:r>
            <a:rPr lang="mr-IN" sz="2400" b="1" dirty="0" smtClean="0">
              <a:latin typeface="Kruti Dev 055" pitchFamily="2" charset="0"/>
            </a:rPr>
            <a:t>भक्तिकाल</a:t>
          </a:r>
          <a:endParaRPr lang="hi-IN" sz="2400" b="1" dirty="0" smtClean="0">
            <a:latin typeface="Kruti Dev 055" pitchFamily="2" charset="0"/>
          </a:endParaRPr>
        </a:p>
        <a:p>
          <a:r>
            <a:rPr lang="hi-IN" sz="1800" b="1" dirty="0" smtClean="0">
              <a:latin typeface="Kruti Dev 055" pitchFamily="2" charset="0"/>
            </a:rPr>
            <a:t>सं.१३७५ - १७००</a:t>
          </a:r>
          <a:r>
            <a:rPr lang="hi-IN" sz="2400" b="1" dirty="0" smtClean="0">
              <a:latin typeface="Kruti Dev 055" pitchFamily="2" charset="0"/>
            </a:rPr>
            <a:t>) </a:t>
          </a:r>
          <a:endParaRPr lang="en-US" sz="2400" dirty="0"/>
        </a:p>
      </dgm:t>
    </dgm:pt>
    <dgm:pt modelId="{0EE87AB4-FEA5-49E2-B555-2241A5CB6FD4}" type="parTrans" cxnId="{18AB3429-97E3-4550-8C23-DB2FED51FC02}">
      <dgm:prSet/>
      <dgm:spPr/>
      <dgm:t>
        <a:bodyPr/>
        <a:lstStyle/>
        <a:p>
          <a:endParaRPr lang="en-US"/>
        </a:p>
      </dgm:t>
    </dgm:pt>
    <dgm:pt modelId="{37BCD044-32E4-4951-8967-EC6F7C9C27AD}" type="sibTrans" cxnId="{18AB3429-97E3-4550-8C23-DB2FED51FC02}">
      <dgm:prSet/>
      <dgm:spPr/>
      <dgm:t>
        <a:bodyPr/>
        <a:lstStyle/>
        <a:p>
          <a:endParaRPr lang="en-US"/>
        </a:p>
      </dgm:t>
    </dgm:pt>
    <dgm:pt modelId="{4B9ECA26-A159-40A0-8150-8C023B1F011F}">
      <dgm:prSet phldrT="[Text]" custT="1"/>
      <dgm:spPr/>
      <dgm:t>
        <a:bodyPr/>
        <a:lstStyle/>
        <a:p>
          <a:r>
            <a:rPr lang="mr-IN" sz="2400" b="1" dirty="0" smtClean="0">
              <a:latin typeface="Kruti Dev 055" pitchFamily="2" charset="0"/>
            </a:rPr>
            <a:t>रीतिकाल</a:t>
          </a:r>
          <a:endParaRPr lang="hi-IN" sz="2400" b="1" dirty="0" smtClean="0">
            <a:latin typeface="Kruti Dev 055" pitchFamily="2" charset="0"/>
          </a:endParaRPr>
        </a:p>
        <a:p>
          <a:r>
            <a:rPr lang="hi-IN" sz="1800" b="1" dirty="0" smtClean="0">
              <a:latin typeface="Kruti Dev 055" pitchFamily="2" charset="0"/>
            </a:rPr>
            <a:t>सं.१७०० - १९००) </a:t>
          </a:r>
          <a:endParaRPr lang="en-US" sz="1800" dirty="0"/>
        </a:p>
      </dgm:t>
    </dgm:pt>
    <dgm:pt modelId="{C0C0BA8B-C97C-4189-9C13-21FC2CB45ADF}" type="parTrans" cxnId="{E7F3F7A7-E5BB-4E99-BC38-63A3D0D214B5}">
      <dgm:prSet/>
      <dgm:spPr/>
      <dgm:t>
        <a:bodyPr/>
        <a:lstStyle/>
        <a:p>
          <a:endParaRPr lang="en-US"/>
        </a:p>
      </dgm:t>
    </dgm:pt>
    <dgm:pt modelId="{72468853-E20B-40D8-966B-220B9BD8C03F}" type="sibTrans" cxnId="{E7F3F7A7-E5BB-4E99-BC38-63A3D0D214B5}">
      <dgm:prSet/>
      <dgm:spPr/>
      <dgm:t>
        <a:bodyPr/>
        <a:lstStyle/>
        <a:p>
          <a:endParaRPr lang="en-US"/>
        </a:p>
      </dgm:t>
    </dgm:pt>
    <dgm:pt modelId="{D0C935B7-ED95-49AB-AC81-AED613317418}">
      <dgm:prSet phldrT="[Text]" custT="1"/>
      <dgm:spPr/>
      <dgm:t>
        <a:bodyPr/>
        <a:lstStyle/>
        <a:p>
          <a:r>
            <a:rPr lang="mr-IN" sz="2000" b="1" dirty="0" smtClean="0">
              <a:latin typeface="Kruti Dev 055" pitchFamily="2" charset="0"/>
            </a:rPr>
            <a:t>आधुनिक काल</a:t>
          </a:r>
          <a:endParaRPr lang="hi-IN" sz="2000" b="1" dirty="0" smtClean="0">
            <a:latin typeface="Kruti Dev 055" pitchFamily="2" charset="0"/>
          </a:endParaRPr>
        </a:p>
        <a:p>
          <a:r>
            <a:rPr lang="hi-IN" sz="1800" b="1" dirty="0" smtClean="0">
              <a:latin typeface="Kruti Dev 055" pitchFamily="2" charset="0"/>
            </a:rPr>
            <a:t>सं.१९०० – से आगे </a:t>
          </a:r>
          <a:endParaRPr lang="en-US" sz="1800" dirty="0"/>
        </a:p>
      </dgm:t>
    </dgm:pt>
    <dgm:pt modelId="{99884D76-B2CC-4798-B743-B9F391529278}" type="parTrans" cxnId="{E65C8DA7-7513-4723-A6D3-DE7F7DA49FF5}">
      <dgm:prSet/>
      <dgm:spPr/>
      <dgm:t>
        <a:bodyPr/>
        <a:lstStyle/>
        <a:p>
          <a:endParaRPr lang="en-US"/>
        </a:p>
      </dgm:t>
    </dgm:pt>
    <dgm:pt modelId="{604F6EB3-0C16-4D08-AD4C-329594A2BED2}" type="sibTrans" cxnId="{E65C8DA7-7513-4723-A6D3-DE7F7DA49FF5}">
      <dgm:prSet/>
      <dgm:spPr/>
      <dgm:t>
        <a:bodyPr/>
        <a:lstStyle/>
        <a:p>
          <a:endParaRPr lang="en-US"/>
        </a:p>
      </dgm:t>
    </dgm:pt>
    <dgm:pt modelId="{92054144-BF0A-43B0-9626-3E7AEBF96AB5}">
      <dgm:prSet phldrT="[Text]" custT="1"/>
      <dgm:spPr/>
      <dgm:t>
        <a:bodyPr/>
        <a:lstStyle/>
        <a:p>
          <a:r>
            <a:rPr lang="mr-IN" sz="2800" b="1" dirty="0" smtClean="0">
              <a:latin typeface="Kruti Dev 055" pitchFamily="2" charset="0"/>
            </a:rPr>
            <a:t>आदिकाल</a:t>
          </a:r>
          <a:endParaRPr lang="hi-IN" sz="2800" b="1" dirty="0" smtClean="0">
            <a:latin typeface="Kruti Dev 055" pitchFamily="2" charset="0"/>
          </a:endParaRPr>
        </a:p>
        <a:p>
          <a:r>
            <a:rPr lang="hi-IN" sz="1600" b="1" dirty="0" smtClean="0">
              <a:latin typeface="Kruti Dev 055" pitchFamily="2" charset="0"/>
            </a:rPr>
            <a:t>(सं.१०५० - १३७५) </a:t>
          </a:r>
          <a:endParaRPr lang="en-US" sz="1600" dirty="0"/>
        </a:p>
      </dgm:t>
    </dgm:pt>
    <dgm:pt modelId="{7C2009B4-D975-4A29-86B7-858553C93F16}" type="parTrans" cxnId="{8C9EFDD8-3B58-4EE9-AB90-FE92602A525F}">
      <dgm:prSet/>
      <dgm:spPr/>
      <dgm:t>
        <a:bodyPr/>
        <a:lstStyle/>
        <a:p>
          <a:endParaRPr lang="en-US"/>
        </a:p>
      </dgm:t>
    </dgm:pt>
    <dgm:pt modelId="{F5AB862C-4B95-4D9A-921A-9C129A09CE82}" type="sibTrans" cxnId="{8C9EFDD8-3B58-4EE9-AB90-FE92602A525F}">
      <dgm:prSet/>
      <dgm:spPr/>
      <dgm:t>
        <a:bodyPr/>
        <a:lstStyle/>
        <a:p>
          <a:endParaRPr lang="en-US"/>
        </a:p>
      </dgm:t>
    </dgm:pt>
    <dgm:pt modelId="{8F1E3639-7D78-4386-B306-425EEABCB774}" type="pres">
      <dgm:prSet presAssocID="{32C2C966-2E08-4157-B357-B68F76071B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9B9F701-50EF-4234-84B4-10A59C7BB279}" type="pres">
      <dgm:prSet presAssocID="{6147277E-058C-4FC8-AAA6-2CAAD5BAB43E}" presName="hierRoot1" presStyleCnt="0">
        <dgm:presLayoutVars>
          <dgm:hierBranch val="init"/>
        </dgm:presLayoutVars>
      </dgm:prSet>
      <dgm:spPr/>
    </dgm:pt>
    <dgm:pt modelId="{1EF5F4B8-9EE8-4A6C-B388-BE784CC36A61}" type="pres">
      <dgm:prSet presAssocID="{6147277E-058C-4FC8-AAA6-2CAAD5BAB43E}" presName="rootComposite1" presStyleCnt="0"/>
      <dgm:spPr/>
    </dgm:pt>
    <dgm:pt modelId="{8626CA48-B5DA-43A0-A3DA-94A797945985}" type="pres">
      <dgm:prSet presAssocID="{6147277E-058C-4FC8-AAA6-2CAAD5BAB43E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C43EF5A-DECF-4C18-9E66-B0DEEEDE29FD}" type="pres">
      <dgm:prSet presAssocID="{6147277E-058C-4FC8-AAA6-2CAAD5BAB43E}" presName="rootConnector1" presStyleLbl="node1" presStyleIdx="0" presStyleCnt="0"/>
      <dgm:spPr/>
      <dgm:t>
        <a:bodyPr/>
        <a:lstStyle/>
        <a:p>
          <a:endParaRPr lang="en-US"/>
        </a:p>
      </dgm:t>
    </dgm:pt>
    <dgm:pt modelId="{6931B749-795E-4C89-92D0-E59B82BE87CE}" type="pres">
      <dgm:prSet presAssocID="{6147277E-058C-4FC8-AAA6-2CAAD5BAB43E}" presName="hierChild2" presStyleCnt="0"/>
      <dgm:spPr/>
    </dgm:pt>
    <dgm:pt modelId="{1A0318FD-86EB-44C5-804D-4AEDB3595C34}" type="pres">
      <dgm:prSet presAssocID="{7C2009B4-D975-4A29-86B7-858553C93F16}" presName="Name37" presStyleLbl="parChTrans1D2" presStyleIdx="0" presStyleCnt="4"/>
      <dgm:spPr/>
      <dgm:t>
        <a:bodyPr/>
        <a:lstStyle/>
        <a:p>
          <a:endParaRPr lang="en-US"/>
        </a:p>
      </dgm:t>
    </dgm:pt>
    <dgm:pt modelId="{C13116BB-8418-4CD3-AAC8-36461E96E563}" type="pres">
      <dgm:prSet presAssocID="{92054144-BF0A-43B0-9626-3E7AEBF96AB5}" presName="hierRoot2" presStyleCnt="0">
        <dgm:presLayoutVars>
          <dgm:hierBranch val="init"/>
        </dgm:presLayoutVars>
      </dgm:prSet>
      <dgm:spPr/>
    </dgm:pt>
    <dgm:pt modelId="{AEFA3DA0-0C6D-4DD6-AFC7-16F178842C4A}" type="pres">
      <dgm:prSet presAssocID="{92054144-BF0A-43B0-9626-3E7AEBF96AB5}" presName="rootComposite" presStyleCnt="0"/>
      <dgm:spPr/>
    </dgm:pt>
    <dgm:pt modelId="{F9C49E87-64D4-4B5D-B820-70AAF1EC5C1B}" type="pres">
      <dgm:prSet presAssocID="{92054144-BF0A-43B0-9626-3E7AEBF96AB5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28EDB88-D479-49AC-9FDE-F03948A44C74}" type="pres">
      <dgm:prSet presAssocID="{92054144-BF0A-43B0-9626-3E7AEBF96AB5}" presName="rootConnector" presStyleLbl="node2" presStyleIdx="0" presStyleCnt="4"/>
      <dgm:spPr/>
      <dgm:t>
        <a:bodyPr/>
        <a:lstStyle/>
        <a:p>
          <a:endParaRPr lang="en-US"/>
        </a:p>
      </dgm:t>
    </dgm:pt>
    <dgm:pt modelId="{773C66F6-EF59-40C0-9861-52587600655A}" type="pres">
      <dgm:prSet presAssocID="{92054144-BF0A-43B0-9626-3E7AEBF96AB5}" presName="hierChild4" presStyleCnt="0"/>
      <dgm:spPr/>
    </dgm:pt>
    <dgm:pt modelId="{C0D5E256-BB12-4A0D-B115-1712B8A56963}" type="pres">
      <dgm:prSet presAssocID="{92054144-BF0A-43B0-9626-3E7AEBF96AB5}" presName="hierChild5" presStyleCnt="0"/>
      <dgm:spPr/>
    </dgm:pt>
    <dgm:pt modelId="{C9E25FEB-2A32-4021-A7A3-111F970F88CE}" type="pres">
      <dgm:prSet presAssocID="{0EE87AB4-FEA5-49E2-B555-2241A5CB6FD4}" presName="Name37" presStyleLbl="parChTrans1D2" presStyleIdx="1" presStyleCnt="4"/>
      <dgm:spPr/>
      <dgm:t>
        <a:bodyPr/>
        <a:lstStyle/>
        <a:p>
          <a:endParaRPr lang="en-US"/>
        </a:p>
      </dgm:t>
    </dgm:pt>
    <dgm:pt modelId="{D3954762-40F9-407B-8932-B147A303CB61}" type="pres">
      <dgm:prSet presAssocID="{82FC34EC-6B5D-4775-B560-62EA41F0ACFC}" presName="hierRoot2" presStyleCnt="0">
        <dgm:presLayoutVars>
          <dgm:hierBranch val="init"/>
        </dgm:presLayoutVars>
      </dgm:prSet>
      <dgm:spPr/>
    </dgm:pt>
    <dgm:pt modelId="{88FCFAB6-7BD9-4D70-AEF7-F285AE9AF5DE}" type="pres">
      <dgm:prSet presAssocID="{82FC34EC-6B5D-4775-B560-62EA41F0ACFC}" presName="rootComposite" presStyleCnt="0"/>
      <dgm:spPr/>
    </dgm:pt>
    <dgm:pt modelId="{37262481-097C-4ABC-8498-D799E0FE2176}" type="pres">
      <dgm:prSet presAssocID="{82FC34EC-6B5D-4775-B560-62EA41F0ACFC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6207810-9450-43AD-8688-43844A8CC743}" type="pres">
      <dgm:prSet presAssocID="{82FC34EC-6B5D-4775-B560-62EA41F0ACFC}" presName="rootConnector" presStyleLbl="node2" presStyleIdx="1" presStyleCnt="4"/>
      <dgm:spPr/>
      <dgm:t>
        <a:bodyPr/>
        <a:lstStyle/>
        <a:p>
          <a:endParaRPr lang="en-US"/>
        </a:p>
      </dgm:t>
    </dgm:pt>
    <dgm:pt modelId="{4E02BBA6-7056-4C21-B030-E72146430868}" type="pres">
      <dgm:prSet presAssocID="{82FC34EC-6B5D-4775-B560-62EA41F0ACFC}" presName="hierChild4" presStyleCnt="0"/>
      <dgm:spPr/>
    </dgm:pt>
    <dgm:pt modelId="{4D9CD5B4-EFDF-4801-B805-029B4196A1AE}" type="pres">
      <dgm:prSet presAssocID="{82FC34EC-6B5D-4775-B560-62EA41F0ACFC}" presName="hierChild5" presStyleCnt="0"/>
      <dgm:spPr/>
    </dgm:pt>
    <dgm:pt modelId="{BCF6887F-6C73-4D99-8936-8FACF8B5A052}" type="pres">
      <dgm:prSet presAssocID="{C0C0BA8B-C97C-4189-9C13-21FC2CB45ADF}" presName="Name37" presStyleLbl="parChTrans1D2" presStyleIdx="2" presStyleCnt="4"/>
      <dgm:spPr/>
      <dgm:t>
        <a:bodyPr/>
        <a:lstStyle/>
        <a:p>
          <a:endParaRPr lang="en-US"/>
        </a:p>
      </dgm:t>
    </dgm:pt>
    <dgm:pt modelId="{9DC6F091-A9BD-4BCF-8A4D-5373375DA575}" type="pres">
      <dgm:prSet presAssocID="{4B9ECA26-A159-40A0-8150-8C023B1F011F}" presName="hierRoot2" presStyleCnt="0">
        <dgm:presLayoutVars>
          <dgm:hierBranch val="init"/>
        </dgm:presLayoutVars>
      </dgm:prSet>
      <dgm:spPr/>
    </dgm:pt>
    <dgm:pt modelId="{6906243F-EC8A-4273-8C61-3B89F77AA06D}" type="pres">
      <dgm:prSet presAssocID="{4B9ECA26-A159-40A0-8150-8C023B1F011F}" presName="rootComposite" presStyleCnt="0"/>
      <dgm:spPr/>
    </dgm:pt>
    <dgm:pt modelId="{7D1E5C0D-D13C-492B-9A15-F48744A64D96}" type="pres">
      <dgm:prSet presAssocID="{4B9ECA26-A159-40A0-8150-8C023B1F011F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D362995-3390-40E3-900A-EA18791E9B62}" type="pres">
      <dgm:prSet presAssocID="{4B9ECA26-A159-40A0-8150-8C023B1F011F}" presName="rootConnector" presStyleLbl="node2" presStyleIdx="2" presStyleCnt="4"/>
      <dgm:spPr/>
      <dgm:t>
        <a:bodyPr/>
        <a:lstStyle/>
        <a:p>
          <a:endParaRPr lang="en-US"/>
        </a:p>
      </dgm:t>
    </dgm:pt>
    <dgm:pt modelId="{F2BCACB4-3F37-4DAE-BB38-0F45B6F65C9B}" type="pres">
      <dgm:prSet presAssocID="{4B9ECA26-A159-40A0-8150-8C023B1F011F}" presName="hierChild4" presStyleCnt="0"/>
      <dgm:spPr/>
    </dgm:pt>
    <dgm:pt modelId="{0C5AF1FD-7A87-4882-B946-78FC4D2906F0}" type="pres">
      <dgm:prSet presAssocID="{4B9ECA26-A159-40A0-8150-8C023B1F011F}" presName="hierChild5" presStyleCnt="0"/>
      <dgm:spPr/>
    </dgm:pt>
    <dgm:pt modelId="{85790732-06F4-4B65-839F-39240BB2C4C9}" type="pres">
      <dgm:prSet presAssocID="{99884D76-B2CC-4798-B743-B9F391529278}" presName="Name37" presStyleLbl="parChTrans1D2" presStyleIdx="3" presStyleCnt="4"/>
      <dgm:spPr/>
      <dgm:t>
        <a:bodyPr/>
        <a:lstStyle/>
        <a:p>
          <a:endParaRPr lang="en-US"/>
        </a:p>
      </dgm:t>
    </dgm:pt>
    <dgm:pt modelId="{5B9B2A04-B90E-4799-BBC7-0DC57CA52556}" type="pres">
      <dgm:prSet presAssocID="{D0C935B7-ED95-49AB-AC81-AED613317418}" presName="hierRoot2" presStyleCnt="0">
        <dgm:presLayoutVars>
          <dgm:hierBranch val="init"/>
        </dgm:presLayoutVars>
      </dgm:prSet>
      <dgm:spPr/>
    </dgm:pt>
    <dgm:pt modelId="{2166AD68-9FB1-41CE-9E67-0657AA39F037}" type="pres">
      <dgm:prSet presAssocID="{D0C935B7-ED95-49AB-AC81-AED613317418}" presName="rootComposite" presStyleCnt="0"/>
      <dgm:spPr/>
    </dgm:pt>
    <dgm:pt modelId="{C3836DAB-CA4E-428B-94DF-F8D037A58AE1}" type="pres">
      <dgm:prSet presAssocID="{D0C935B7-ED95-49AB-AC81-AED613317418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5D8F693-E95C-40A6-A6DF-423DDD8EFB22}" type="pres">
      <dgm:prSet presAssocID="{D0C935B7-ED95-49AB-AC81-AED613317418}" presName="rootConnector" presStyleLbl="node2" presStyleIdx="3" presStyleCnt="4"/>
      <dgm:spPr/>
      <dgm:t>
        <a:bodyPr/>
        <a:lstStyle/>
        <a:p>
          <a:endParaRPr lang="en-US"/>
        </a:p>
      </dgm:t>
    </dgm:pt>
    <dgm:pt modelId="{FD6C14A9-F33D-43F4-BBF1-CE88A8DFD8A7}" type="pres">
      <dgm:prSet presAssocID="{D0C935B7-ED95-49AB-AC81-AED613317418}" presName="hierChild4" presStyleCnt="0"/>
      <dgm:spPr/>
    </dgm:pt>
    <dgm:pt modelId="{488175E2-6D58-4F4B-AC3B-5A64C43321BD}" type="pres">
      <dgm:prSet presAssocID="{D0C935B7-ED95-49AB-AC81-AED613317418}" presName="hierChild5" presStyleCnt="0"/>
      <dgm:spPr/>
    </dgm:pt>
    <dgm:pt modelId="{6E37357D-2ADD-44D2-9967-31DD9CAF4535}" type="pres">
      <dgm:prSet presAssocID="{6147277E-058C-4FC8-AAA6-2CAAD5BAB43E}" presName="hierChild3" presStyleCnt="0"/>
      <dgm:spPr/>
    </dgm:pt>
  </dgm:ptLst>
  <dgm:cxnLst>
    <dgm:cxn modelId="{E7F3F7A7-E5BB-4E99-BC38-63A3D0D214B5}" srcId="{6147277E-058C-4FC8-AAA6-2CAAD5BAB43E}" destId="{4B9ECA26-A159-40A0-8150-8C023B1F011F}" srcOrd="2" destOrd="0" parTransId="{C0C0BA8B-C97C-4189-9C13-21FC2CB45ADF}" sibTransId="{72468853-E20B-40D8-966B-220B9BD8C03F}"/>
    <dgm:cxn modelId="{000347AF-02E9-4E03-B015-7881EAC1A5D0}" srcId="{32C2C966-2E08-4157-B357-B68F76071BD2}" destId="{6147277E-058C-4FC8-AAA6-2CAAD5BAB43E}" srcOrd="0" destOrd="0" parTransId="{661392EE-F2F5-416B-AFF2-0E8BD6F3CE09}" sibTransId="{458D3AEC-7EB7-4C82-8363-B3F014330C26}"/>
    <dgm:cxn modelId="{18AB3429-97E3-4550-8C23-DB2FED51FC02}" srcId="{6147277E-058C-4FC8-AAA6-2CAAD5BAB43E}" destId="{82FC34EC-6B5D-4775-B560-62EA41F0ACFC}" srcOrd="1" destOrd="0" parTransId="{0EE87AB4-FEA5-49E2-B555-2241A5CB6FD4}" sibTransId="{37BCD044-32E4-4951-8967-EC6F7C9C27AD}"/>
    <dgm:cxn modelId="{23ED2127-B0B0-4292-BA6F-41F65CC5EB8D}" type="presOf" srcId="{32C2C966-2E08-4157-B357-B68F76071BD2}" destId="{8F1E3639-7D78-4386-B306-425EEABCB774}" srcOrd="0" destOrd="0" presId="urn:microsoft.com/office/officeart/2005/8/layout/orgChart1"/>
    <dgm:cxn modelId="{B8EE4A2B-E5B9-4006-A509-96C954B9164B}" type="presOf" srcId="{6147277E-058C-4FC8-AAA6-2CAAD5BAB43E}" destId="{8626CA48-B5DA-43A0-A3DA-94A797945985}" srcOrd="0" destOrd="0" presId="urn:microsoft.com/office/officeart/2005/8/layout/orgChart1"/>
    <dgm:cxn modelId="{366FF53F-CA66-4CF2-A1F3-9124D8864572}" type="presOf" srcId="{4B9ECA26-A159-40A0-8150-8C023B1F011F}" destId="{8D362995-3390-40E3-900A-EA18791E9B62}" srcOrd="1" destOrd="0" presId="urn:microsoft.com/office/officeart/2005/8/layout/orgChart1"/>
    <dgm:cxn modelId="{E27959F5-19F6-4C88-8E6E-0727712B529F}" type="presOf" srcId="{99884D76-B2CC-4798-B743-B9F391529278}" destId="{85790732-06F4-4B65-839F-39240BB2C4C9}" srcOrd="0" destOrd="0" presId="urn:microsoft.com/office/officeart/2005/8/layout/orgChart1"/>
    <dgm:cxn modelId="{9A022496-80DF-4531-B32A-B89FDBA9F04F}" type="presOf" srcId="{0EE87AB4-FEA5-49E2-B555-2241A5CB6FD4}" destId="{C9E25FEB-2A32-4021-A7A3-111F970F88CE}" srcOrd="0" destOrd="0" presId="urn:microsoft.com/office/officeart/2005/8/layout/orgChart1"/>
    <dgm:cxn modelId="{BD11E9AF-F7B7-4D7F-8F79-F79DDE446D3C}" type="presOf" srcId="{4B9ECA26-A159-40A0-8150-8C023B1F011F}" destId="{7D1E5C0D-D13C-492B-9A15-F48744A64D96}" srcOrd="0" destOrd="0" presId="urn:microsoft.com/office/officeart/2005/8/layout/orgChart1"/>
    <dgm:cxn modelId="{4F6D4B1A-9BE9-4EF9-AB27-7E96696156B1}" type="presOf" srcId="{82FC34EC-6B5D-4775-B560-62EA41F0ACFC}" destId="{37262481-097C-4ABC-8498-D799E0FE2176}" srcOrd="0" destOrd="0" presId="urn:microsoft.com/office/officeart/2005/8/layout/orgChart1"/>
    <dgm:cxn modelId="{E1D154AA-BD6A-49B8-A1E0-F279F2305B1B}" type="presOf" srcId="{82FC34EC-6B5D-4775-B560-62EA41F0ACFC}" destId="{F6207810-9450-43AD-8688-43844A8CC743}" srcOrd="1" destOrd="0" presId="urn:microsoft.com/office/officeart/2005/8/layout/orgChart1"/>
    <dgm:cxn modelId="{AB8C1553-CD9B-41E6-B174-1E7F6D8795A2}" type="presOf" srcId="{C0C0BA8B-C97C-4189-9C13-21FC2CB45ADF}" destId="{BCF6887F-6C73-4D99-8936-8FACF8B5A052}" srcOrd="0" destOrd="0" presId="urn:microsoft.com/office/officeart/2005/8/layout/orgChart1"/>
    <dgm:cxn modelId="{E65C8DA7-7513-4723-A6D3-DE7F7DA49FF5}" srcId="{6147277E-058C-4FC8-AAA6-2CAAD5BAB43E}" destId="{D0C935B7-ED95-49AB-AC81-AED613317418}" srcOrd="3" destOrd="0" parTransId="{99884D76-B2CC-4798-B743-B9F391529278}" sibTransId="{604F6EB3-0C16-4D08-AD4C-329594A2BED2}"/>
    <dgm:cxn modelId="{304DB5DD-8F13-486E-A333-4E62E5F68CEF}" type="presOf" srcId="{6147277E-058C-4FC8-AAA6-2CAAD5BAB43E}" destId="{6C43EF5A-DECF-4C18-9E66-B0DEEEDE29FD}" srcOrd="1" destOrd="0" presId="urn:microsoft.com/office/officeart/2005/8/layout/orgChart1"/>
    <dgm:cxn modelId="{8C9EFDD8-3B58-4EE9-AB90-FE92602A525F}" srcId="{6147277E-058C-4FC8-AAA6-2CAAD5BAB43E}" destId="{92054144-BF0A-43B0-9626-3E7AEBF96AB5}" srcOrd="0" destOrd="0" parTransId="{7C2009B4-D975-4A29-86B7-858553C93F16}" sibTransId="{F5AB862C-4B95-4D9A-921A-9C129A09CE82}"/>
    <dgm:cxn modelId="{260A8A85-58C0-45F4-AA66-F4E5F8CA8789}" type="presOf" srcId="{92054144-BF0A-43B0-9626-3E7AEBF96AB5}" destId="{F9C49E87-64D4-4B5D-B820-70AAF1EC5C1B}" srcOrd="0" destOrd="0" presId="urn:microsoft.com/office/officeart/2005/8/layout/orgChart1"/>
    <dgm:cxn modelId="{ADEABBB1-04C0-45B0-8BCF-4F46657D1258}" type="presOf" srcId="{7C2009B4-D975-4A29-86B7-858553C93F16}" destId="{1A0318FD-86EB-44C5-804D-4AEDB3595C34}" srcOrd="0" destOrd="0" presId="urn:microsoft.com/office/officeart/2005/8/layout/orgChart1"/>
    <dgm:cxn modelId="{B3194188-EDC3-4096-B4C7-50F37AA099DC}" type="presOf" srcId="{D0C935B7-ED95-49AB-AC81-AED613317418}" destId="{C3836DAB-CA4E-428B-94DF-F8D037A58AE1}" srcOrd="0" destOrd="0" presId="urn:microsoft.com/office/officeart/2005/8/layout/orgChart1"/>
    <dgm:cxn modelId="{8BFDEC87-B5E2-45F6-9E8F-443F9528B1A7}" type="presOf" srcId="{92054144-BF0A-43B0-9626-3E7AEBF96AB5}" destId="{528EDB88-D479-49AC-9FDE-F03948A44C74}" srcOrd="1" destOrd="0" presId="urn:microsoft.com/office/officeart/2005/8/layout/orgChart1"/>
    <dgm:cxn modelId="{59165802-BFF9-4619-B933-1A94BB1E30A5}" type="presOf" srcId="{D0C935B7-ED95-49AB-AC81-AED613317418}" destId="{95D8F693-E95C-40A6-A6DF-423DDD8EFB22}" srcOrd="1" destOrd="0" presId="urn:microsoft.com/office/officeart/2005/8/layout/orgChart1"/>
    <dgm:cxn modelId="{B84AC1D2-342D-4EFE-A6A5-928F8F783A52}" type="presParOf" srcId="{8F1E3639-7D78-4386-B306-425EEABCB774}" destId="{F9B9F701-50EF-4234-84B4-10A59C7BB279}" srcOrd="0" destOrd="0" presId="urn:microsoft.com/office/officeart/2005/8/layout/orgChart1"/>
    <dgm:cxn modelId="{98F1483A-7FB7-4D31-A4CC-5B9203DF3F8C}" type="presParOf" srcId="{F9B9F701-50EF-4234-84B4-10A59C7BB279}" destId="{1EF5F4B8-9EE8-4A6C-B388-BE784CC36A61}" srcOrd="0" destOrd="0" presId="urn:microsoft.com/office/officeart/2005/8/layout/orgChart1"/>
    <dgm:cxn modelId="{E7764147-2B87-41E9-B775-4A2E5C4D7D29}" type="presParOf" srcId="{1EF5F4B8-9EE8-4A6C-B388-BE784CC36A61}" destId="{8626CA48-B5DA-43A0-A3DA-94A797945985}" srcOrd="0" destOrd="0" presId="urn:microsoft.com/office/officeart/2005/8/layout/orgChart1"/>
    <dgm:cxn modelId="{3E020871-8F25-4F6E-97AB-A6C51EB73129}" type="presParOf" srcId="{1EF5F4B8-9EE8-4A6C-B388-BE784CC36A61}" destId="{6C43EF5A-DECF-4C18-9E66-B0DEEEDE29FD}" srcOrd="1" destOrd="0" presId="urn:microsoft.com/office/officeart/2005/8/layout/orgChart1"/>
    <dgm:cxn modelId="{00C11290-B638-4309-9484-B74D6BE5E75F}" type="presParOf" srcId="{F9B9F701-50EF-4234-84B4-10A59C7BB279}" destId="{6931B749-795E-4C89-92D0-E59B82BE87CE}" srcOrd="1" destOrd="0" presId="urn:microsoft.com/office/officeart/2005/8/layout/orgChart1"/>
    <dgm:cxn modelId="{429B6B02-BB8C-42C1-B486-3589FCD29944}" type="presParOf" srcId="{6931B749-795E-4C89-92D0-E59B82BE87CE}" destId="{1A0318FD-86EB-44C5-804D-4AEDB3595C34}" srcOrd="0" destOrd="0" presId="urn:microsoft.com/office/officeart/2005/8/layout/orgChart1"/>
    <dgm:cxn modelId="{F1BBF10A-DB3F-4EC9-AD68-B1A39BA7D55C}" type="presParOf" srcId="{6931B749-795E-4C89-92D0-E59B82BE87CE}" destId="{C13116BB-8418-4CD3-AAC8-36461E96E563}" srcOrd="1" destOrd="0" presId="urn:microsoft.com/office/officeart/2005/8/layout/orgChart1"/>
    <dgm:cxn modelId="{E4B44E6C-18C4-4920-9444-A5049DD76CFC}" type="presParOf" srcId="{C13116BB-8418-4CD3-AAC8-36461E96E563}" destId="{AEFA3DA0-0C6D-4DD6-AFC7-16F178842C4A}" srcOrd="0" destOrd="0" presId="urn:microsoft.com/office/officeart/2005/8/layout/orgChart1"/>
    <dgm:cxn modelId="{7D94D303-13D7-4D52-906A-51544EA03463}" type="presParOf" srcId="{AEFA3DA0-0C6D-4DD6-AFC7-16F178842C4A}" destId="{F9C49E87-64D4-4B5D-B820-70AAF1EC5C1B}" srcOrd="0" destOrd="0" presId="urn:microsoft.com/office/officeart/2005/8/layout/orgChart1"/>
    <dgm:cxn modelId="{DA035BD1-DC20-4E13-B15D-61F9C7825230}" type="presParOf" srcId="{AEFA3DA0-0C6D-4DD6-AFC7-16F178842C4A}" destId="{528EDB88-D479-49AC-9FDE-F03948A44C74}" srcOrd="1" destOrd="0" presId="urn:microsoft.com/office/officeart/2005/8/layout/orgChart1"/>
    <dgm:cxn modelId="{CCA2CC02-AA69-4C61-8661-7102B3B82644}" type="presParOf" srcId="{C13116BB-8418-4CD3-AAC8-36461E96E563}" destId="{773C66F6-EF59-40C0-9861-52587600655A}" srcOrd="1" destOrd="0" presId="urn:microsoft.com/office/officeart/2005/8/layout/orgChart1"/>
    <dgm:cxn modelId="{AA28BCCA-6095-4B66-8D04-34018A2036B5}" type="presParOf" srcId="{C13116BB-8418-4CD3-AAC8-36461E96E563}" destId="{C0D5E256-BB12-4A0D-B115-1712B8A56963}" srcOrd="2" destOrd="0" presId="urn:microsoft.com/office/officeart/2005/8/layout/orgChart1"/>
    <dgm:cxn modelId="{A7EE94EE-2439-4E9F-85DA-C70A19FBC639}" type="presParOf" srcId="{6931B749-795E-4C89-92D0-E59B82BE87CE}" destId="{C9E25FEB-2A32-4021-A7A3-111F970F88CE}" srcOrd="2" destOrd="0" presId="urn:microsoft.com/office/officeart/2005/8/layout/orgChart1"/>
    <dgm:cxn modelId="{EF4864FB-13AD-4DAA-8462-77D2448238ED}" type="presParOf" srcId="{6931B749-795E-4C89-92D0-E59B82BE87CE}" destId="{D3954762-40F9-407B-8932-B147A303CB61}" srcOrd="3" destOrd="0" presId="urn:microsoft.com/office/officeart/2005/8/layout/orgChart1"/>
    <dgm:cxn modelId="{EDBEF5EE-C76D-4FB2-AAA8-385A2737F4C6}" type="presParOf" srcId="{D3954762-40F9-407B-8932-B147A303CB61}" destId="{88FCFAB6-7BD9-4D70-AEF7-F285AE9AF5DE}" srcOrd="0" destOrd="0" presId="urn:microsoft.com/office/officeart/2005/8/layout/orgChart1"/>
    <dgm:cxn modelId="{C647D58C-9685-4BA1-BE4A-3EBD60C5294A}" type="presParOf" srcId="{88FCFAB6-7BD9-4D70-AEF7-F285AE9AF5DE}" destId="{37262481-097C-4ABC-8498-D799E0FE2176}" srcOrd="0" destOrd="0" presId="urn:microsoft.com/office/officeart/2005/8/layout/orgChart1"/>
    <dgm:cxn modelId="{5A331D45-E9C8-414E-8587-5CED391029D2}" type="presParOf" srcId="{88FCFAB6-7BD9-4D70-AEF7-F285AE9AF5DE}" destId="{F6207810-9450-43AD-8688-43844A8CC743}" srcOrd="1" destOrd="0" presId="urn:microsoft.com/office/officeart/2005/8/layout/orgChart1"/>
    <dgm:cxn modelId="{433679BC-EAF5-44E4-8F01-EA6B4A9B17E5}" type="presParOf" srcId="{D3954762-40F9-407B-8932-B147A303CB61}" destId="{4E02BBA6-7056-4C21-B030-E72146430868}" srcOrd="1" destOrd="0" presId="urn:microsoft.com/office/officeart/2005/8/layout/orgChart1"/>
    <dgm:cxn modelId="{6E2E0071-C173-4CDD-8682-875E39712C4C}" type="presParOf" srcId="{D3954762-40F9-407B-8932-B147A303CB61}" destId="{4D9CD5B4-EFDF-4801-B805-029B4196A1AE}" srcOrd="2" destOrd="0" presId="urn:microsoft.com/office/officeart/2005/8/layout/orgChart1"/>
    <dgm:cxn modelId="{D3819C1F-F3C3-491B-B784-1FB4264D3761}" type="presParOf" srcId="{6931B749-795E-4C89-92D0-E59B82BE87CE}" destId="{BCF6887F-6C73-4D99-8936-8FACF8B5A052}" srcOrd="4" destOrd="0" presId="urn:microsoft.com/office/officeart/2005/8/layout/orgChart1"/>
    <dgm:cxn modelId="{2567D5E0-A2C0-409D-8D21-71E4BBA1AF9F}" type="presParOf" srcId="{6931B749-795E-4C89-92D0-E59B82BE87CE}" destId="{9DC6F091-A9BD-4BCF-8A4D-5373375DA575}" srcOrd="5" destOrd="0" presId="urn:microsoft.com/office/officeart/2005/8/layout/orgChart1"/>
    <dgm:cxn modelId="{AAD6BA36-61A1-4C10-96ED-1BE78909A6EB}" type="presParOf" srcId="{9DC6F091-A9BD-4BCF-8A4D-5373375DA575}" destId="{6906243F-EC8A-4273-8C61-3B89F77AA06D}" srcOrd="0" destOrd="0" presId="urn:microsoft.com/office/officeart/2005/8/layout/orgChart1"/>
    <dgm:cxn modelId="{3A1F59B3-FD5B-4512-80D5-9943F33D6D2C}" type="presParOf" srcId="{6906243F-EC8A-4273-8C61-3B89F77AA06D}" destId="{7D1E5C0D-D13C-492B-9A15-F48744A64D96}" srcOrd="0" destOrd="0" presId="urn:microsoft.com/office/officeart/2005/8/layout/orgChart1"/>
    <dgm:cxn modelId="{CB3AD046-FBA3-4D21-AC7F-9C4F03139B1E}" type="presParOf" srcId="{6906243F-EC8A-4273-8C61-3B89F77AA06D}" destId="{8D362995-3390-40E3-900A-EA18791E9B62}" srcOrd="1" destOrd="0" presId="urn:microsoft.com/office/officeart/2005/8/layout/orgChart1"/>
    <dgm:cxn modelId="{FD9D9326-2C11-4573-A854-60FADFBAD70C}" type="presParOf" srcId="{9DC6F091-A9BD-4BCF-8A4D-5373375DA575}" destId="{F2BCACB4-3F37-4DAE-BB38-0F45B6F65C9B}" srcOrd="1" destOrd="0" presId="urn:microsoft.com/office/officeart/2005/8/layout/orgChart1"/>
    <dgm:cxn modelId="{8C8B64B4-0A34-4A74-83BA-9668283A2970}" type="presParOf" srcId="{9DC6F091-A9BD-4BCF-8A4D-5373375DA575}" destId="{0C5AF1FD-7A87-4882-B946-78FC4D2906F0}" srcOrd="2" destOrd="0" presId="urn:microsoft.com/office/officeart/2005/8/layout/orgChart1"/>
    <dgm:cxn modelId="{94C4E8BF-2989-4271-BACE-3178A53FC27E}" type="presParOf" srcId="{6931B749-795E-4C89-92D0-E59B82BE87CE}" destId="{85790732-06F4-4B65-839F-39240BB2C4C9}" srcOrd="6" destOrd="0" presId="urn:microsoft.com/office/officeart/2005/8/layout/orgChart1"/>
    <dgm:cxn modelId="{8981EA55-F50E-44B7-9C50-532CC3A583FA}" type="presParOf" srcId="{6931B749-795E-4C89-92D0-E59B82BE87CE}" destId="{5B9B2A04-B90E-4799-BBC7-0DC57CA52556}" srcOrd="7" destOrd="0" presId="urn:microsoft.com/office/officeart/2005/8/layout/orgChart1"/>
    <dgm:cxn modelId="{901F6A84-4064-41F9-92C5-93D87D0C12B5}" type="presParOf" srcId="{5B9B2A04-B90E-4799-BBC7-0DC57CA52556}" destId="{2166AD68-9FB1-41CE-9E67-0657AA39F037}" srcOrd="0" destOrd="0" presId="urn:microsoft.com/office/officeart/2005/8/layout/orgChart1"/>
    <dgm:cxn modelId="{041977C4-B41A-4EF5-A9E7-C4A6D40ADEBA}" type="presParOf" srcId="{2166AD68-9FB1-41CE-9E67-0657AA39F037}" destId="{C3836DAB-CA4E-428B-94DF-F8D037A58AE1}" srcOrd="0" destOrd="0" presId="urn:microsoft.com/office/officeart/2005/8/layout/orgChart1"/>
    <dgm:cxn modelId="{7E5A0597-66E3-4A17-906A-49BA33BE029F}" type="presParOf" srcId="{2166AD68-9FB1-41CE-9E67-0657AA39F037}" destId="{95D8F693-E95C-40A6-A6DF-423DDD8EFB22}" srcOrd="1" destOrd="0" presId="urn:microsoft.com/office/officeart/2005/8/layout/orgChart1"/>
    <dgm:cxn modelId="{F2B6A81C-A285-4232-9B31-AEED47A30022}" type="presParOf" srcId="{5B9B2A04-B90E-4799-BBC7-0DC57CA52556}" destId="{FD6C14A9-F33D-43F4-BBF1-CE88A8DFD8A7}" srcOrd="1" destOrd="0" presId="urn:microsoft.com/office/officeart/2005/8/layout/orgChart1"/>
    <dgm:cxn modelId="{D1EF7AC0-A722-4F94-BB80-F272466AC823}" type="presParOf" srcId="{5B9B2A04-B90E-4799-BBC7-0DC57CA52556}" destId="{488175E2-6D58-4F4B-AC3B-5A64C43321BD}" srcOrd="2" destOrd="0" presId="urn:microsoft.com/office/officeart/2005/8/layout/orgChart1"/>
    <dgm:cxn modelId="{ED990A58-A1C9-474C-96A6-412E8D19FCDE}" type="presParOf" srcId="{F9B9F701-50EF-4234-84B4-10A59C7BB279}" destId="{6E37357D-2ADD-44D2-9967-31DD9CAF453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790732-06F4-4B65-839F-39240BB2C4C9}">
      <dsp:nvSpPr>
        <dsp:cNvPr id="0" name=""/>
        <dsp:cNvSpPr/>
      </dsp:nvSpPr>
      <dsp:spPr>
        <a:xfrm>
          <a:off x="4064000" y="2525195"/>
          <a:ext cx="3182949" cy="3682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137"/>
              </a:lnTo>
              <a:lnTo>
                <a:pt x="3182949" y="184137"/>
              </a:lnTo>
              <a:lnTo>
                <a:pt x="3182949" y="368275"/>
              </a:lnTo>
            </a:path>
          </a:pathLst>
        </a:custGeom>
        <a:noFill/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F6887F-6C73-4D99-8936-8FACF8B5A052}">
      <dsp:nvSpPr>
        <dsp:cNvPr id="0" name=""/>
        <dsp:cNvSpPr/>
      </dsp:nvSpPr>
      <dsp:spPr>
        <a:xfrm>
          <a:off x="4064000" y="2525195"/>
          <a:ext cx="1060983" cy="3682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137"/>
              </a:lnTo>
              <a:lnTo>
                <a:pt x="1060983" y="184137"/>
              </a:lnTo>
              <a:lnTo>
                <a:pt x="1060983" y="368275"/>
              </a:lnTo>
            </a:path>
          </a:pathLst>
        </a:custGeom>
        <a:noFill/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E25FEB-2A32-4021-A7A3-111F970F88CE}">
      <dsp:nvSpPr>
        <dsp:cNvPr id="0" name=""/>
        <dsp:cNvSpPr/>
      </dsp:nvSpPr>
      <dsp:spPr>
        <a:xfrm>
          <a:off x="3003016" y="2525195"/>
          <a:ext cx="1060983" cy="368275"/>
        </a:xfrm>
        <a:custGeom>
          <a:avLst/>
          <a:gdLst/>
          <a:ahLst/>
          <a:cxnLst/>
          <a:rect l="0" t="0" r="0" b="0"/>
          <a:pathLst>
            <a:path>
              <a:moveTo>
                <a:pt x="1060983" y="0"/>
              </a:moveTo>
              <a:lnTo>
                <a:pt x="1060983" y="184137"/>
              </a:lnTo>
              <a:lnTo>
                <a:pt x="0" y="184137"/>
              </a:lnTo>
              <a:lnTo>
                <a:pt x="0" y="368275"/>
              </a:lnTo>
            </a:path>
          </a:pathLst>
        </a:custGeom>
        <a:noFill/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0318FD-86EB-44C5-804D-4AEDB3595C34}">
      <dsp:nvSpPr>
        <dsp:cNvPr id="0" name=""/>
        <dsp:cNvSpPr/>
      </dsp:nvSpPr>
      <dsp:spPr>
        <a:xfrm>
          <a:off x="881050" y="2525195"/>
          <a:ext cx="3182949" cy="368275"/>
        </a:xfrm>
        <a:custGeom>
          <a:avLst/>
          <a:gdLst/>
          <a:ahLst/>
          <a:cxnLst/>
          <a:rect l="0" t="0" r="0" b="0"/>
          <a:pathLst>
            <a:path>
              <a:moveTo>
                <a:pt x="3182949" y="0"/>
              </a:moveTo>
              <a:lnTo>
                <a:pt x="3182949" y="184137"/>
              </a:lnTo>
              <a:lnTo>
                <a:pt x="0" y="184137"/>
              </a:lnTo>
              <a:lnTo>
                <a:pt x="0" y="368275"/>
              </a:lnTo>
            </a:path>
          </a:pathLst>
        </a:custGeom>
        <a:noFill/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26CA48-B5DA-43A0-A3DA-94A797945985}">
      <dsp:nvSpPr>
        <dsp:cNvPr id="0" name=""/>
        <dsp:cNvSpPr/>
      </dsp:nvSpPr>
      <dsp:spPr>
        <a:xfrm>
          <a:off x="3187154" y="1648350"/>
          <a:ext cx="1753691" cy="87684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mr-IN" sz="1800" b="1" kern="1200" dirty="0" smtClean="0">
              <a:latin typeface="Kruti Dev 055" pitchFamily="2" charset="0"/>
            </a:rPr>
            <a:t>हिंदी साहित्य का काल विभाजन</a:t>
          </a:r>
          <a:endParaRPr lang="en-US" sz="1800" kern="1200" dirty="0"/>
        </a:p>
      </dsp:txBody>
      <dsp:txXfrm>
        <a:off x="3187154" y="1648350"/>
        <a:ext cx="1753691" cy="876845"/>
      </dsp:txXfrm>
    </dsp:sp>
    <dsp:sp modelId="{F9C49E87-64D4-4B5D-B820-70AAF1EC5C1B}">
      <dsp:nvSpPr>
        <dsp:cNvPr id="0" name=""/>
        <dsp:cNvSpPr/>
      </dsp:nvSpPr>
      <dsp:spPr>
        <a:xfrm>
          <a:off x="4204" y="2893471"/>
          <a:ext cx="1753691" cy="87684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mr-IN" sz="2800" b="1" kern="1200" dirty="0" smtClean="0">
              <a:latin typeface="Kruti Dev 055" pitchFamily="2" charset="0"/>
            </a:rPr>
            <a:t>आदिकाल</a:t>
          </a:r>
          <a:endParaRPr lang="hi-IN" sz="2800" b="1" kern="1200" dirty="0" smtClean="0">
            <a:latin typeface="Kruti Dev 055" pitchFamily="2" charset="0"/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i-IN" sz="1600" b="1" kern="1200" dirty="0" smtClean="0">
              <a:latin typeface="Kruti Dev 055" pitchFamily="2" charset="0"/>
            </a:rPr>
            <a:t>(सं.१०५० - १३७५) </a:t>
          </a:r>
          <a:endParaRPr lang="en-US" sz="1600" kern="1200" dirty="0"/>
        </a:p>
      </dsp:txBody>
      <dsp:txXfrm>
        <a:off x="4204" y="2893471"/>
        <a:ext cx="1753691" cy="876845"/>
      </dsp:txXfrm>
    </dsp:sp>
    <dsp:sp modelId="{37262481-097C-4ABC-8498-D799E0FE2176}">
      <dsp:nvSpPr>
        <dsp:cNvPr id="0" name=""/>
        <dsp:cNvSpPr/>
      </dsp:nvSpPr>
      <dsp:spPr>
        <a:xfrm>
          <a:off x="2126170" y="2893471"/>
          <a:ext cx="1753691" cy="87684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mr-IN" sz="2400" b="1" kern="1200" dirty="0" smtClean="0">
              <a:latin typeface="Kruti Dev 055" pitchFamily="2" charset="0"/>
            </a:rPr>
            <a:t>भक्तिकाल</a:t>
          </a:r>
          <a:endParaRPr lang="hi-IN" sz="2400" b="1" kern="1200" dirty="0" smtClean="0">
            <a:latin typeface="Kruti Dev 055" pitchFamily="2" charset="0"/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i-IN" sz="1800" b="1" kern="1200" dirty="0" smtClean="0">
              <a:latin typeface="Kruti Dev 055" pitchFamily="2" charset="0"/>
            </a:rPr>
            <a:t>सं.१३७५ - १७००</a:t>
          </a:r>
          <a:r>
            <a:rPr lang="hi-IN" sz="2400" b="1" kern="1200" dirty="0" smtClean="0">
              <a:latin typeface="Kruti Dev 055" pitchFamily="2" charset="0"/>
            </a:rPr>
            <a:t>) </a:t>
          </a:r>
          <a:endParaRPr lang="en-US" sz="2400" kern="1200" dirty="0"/>
        </a:p>
      </dsp:txBody>
      <dsp:txXfrm>
        <a:off x="2126170" y="2893471"/>
        <a:ext cx="1753691" cy="876845"/>
      </dsp:txXfrm>
    </dsp:sp>
    <dsp:sp modelId="{7D1E5C0D-D13C-492B-9A15-F48744A64D96}">
      <dsp:nvSpPr>
        <dsp:cNvPr id="0" name=""/>
        <dsp:cNvSpPr/>
      </dsp:nvSpPr>
      <dsp:spPr>
        <a:xfrm>
          <a:off x="4248137" y="2893471"/>
          <a:ext cx="1753691" cy="87684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mr-IN" sz="2400" b="1" kern="1200" dirty="0" smtClean="0">
              <a:latin typeface="Kruti Dev 055" pitchFamily="2" charset="0"/>
            </a:rPr>
            <a:t>रीतिकाल</a:t>
          </a:r>
          <a:endParaRPr lang="hi-IN" sz="2400" b="1" kern="1200" dirty="0" smtClean="0">
            <a:latin typeface="Kruti Dev 055" pitchFamily="2" charset="0"/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i-IN" sz="1800" b="1" kern="1200" dirty="0" smtClean="0">
              <a:latin typeface="Kruti Dev 055" pitchFamily="2" charset="0"/>
            </a:rPr>
            <a:t>सं.१७०० - १९००) </a:t>
          </a:r>
          <a:endParaRPr lang="en-US" sz="1800" kern="1200" dirty="0"/>
        </a:p>
      </dsp:txBody>
      <dsp:txXfrm>
        <a:off x="4248137" y="2893471"/>
        <a:ext cx="1753691" cy="876845"/>
      </dsp:txXfrm>
    </dsp:sp>
    <dsp:sp modelId="{C3836DAB-CA4E-428B-94DF-F8D037A58AE1}">
      <dsp:nvSpPr>
        <dsp:cNvPr id="0" name=""/>
        <dsp:cNvSpPr/>
      </dsp:nvSpPr>
      <dsp:spPr>
        <a:xfrm>
          <a:off x="6370104" y="2893471"/>
          <a:ext cx="1753691" cy="87684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mr-IN" sz="2000" b="1" kern="1200" dirty="0" smtClean="0">
              <a:latin typeface="Kruti Dev 055" pitchFamily="2" charset="0"/>
            </a:rPr>
            <a:t>आधुनिक काल</a:t>
          </a:r>
          <a:endParaRPr lang="hi-IN" sz="2000" b="1" kern="1200" dirty="0" smtClean="0">
            <a:latin typeface="Kruti Dev 055" pitchFamily="2" charset="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i-IN" sz="1800" b="1" kern="1200" dirty="0" smtClean="0">
              <a:latin typeface="Kruti Dev 055" pitchFamily="2" charset="0"/>
            </a:rPr>
            <a:t>सं.१९०० – से आगे </a:t>
          </a:r>
          <a:endParaRPr lang="en-US" sz="1800" kern="1200" dirty="0"/>
        </a:p>
      </dsp:txBody>
      <dsp:txXfrm>
        <a:off x="6370104" y="2893471"/>
        <a:ext cx="1753691" cy="8768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900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036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31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7398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864982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132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4002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581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208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865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60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619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427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3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375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244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3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0418" y="3325091"/>
            <a:ext cx="82296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mr-IN" dirty="0" smtClean="0">
                <a:solidFill>
                  <a:srgbClr val="C00000"/>
                </a:solidFill>
              </a:rPr>
              <a:t>हिंदी </a:t>
            </a:r>
            <a:r>
              <a:rPr lang="hi-IN" dirty="0" smtClean="0">
                <a:solidFill>
                  <a:srgbClr val="C00000"/>
                </a:solidFill>
              </a:rPr>
              <a:t>विभाग </a:t>
            </a:r>
            <a:r>
              <a:rPr lang="mr-IN" dirty="0" smtClean="0"/>
              <a:t/>
            </a:r>
            <a:br>
              <a:rPr lang="mr-IN" dirty="0" smtClean="0"/>
            </a:br>
            <a:r>
              <a:rPr lang="mr-IN" dirty="0" smtClean="0"/>
              <a:t/>
            </a:r>
            <a:br>
              <a:rPr lang="mr-IN" dirty="0" smtClean="0"/>
            </a:br>
            <a:endParaRPr lang="en-US" sz="31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94954" y="4038600"/>
            <a:ext cx="12540343" cy="24384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mr-IN" sz="2600" dirty="0" smtClean="0">
                <a:solidFill>
                  <a:srgbClr val="00B050"/>
                </a:solidFill>
              </a:rPr>
              <a:t>बी.ए </a:t>
            </a:r>
            <a:r>
              <a:rPr lang="mr-IN" sz="2600" dirty="0" smtClean="0">
                <a:solidFill>
                  <a:srgbClr val="00B050"/>
                </a:solidFill>
              </a:rPr>
              <a:t>भाग.तीन</a:t>
            </a:r>
            <a:r>
              <a:rPr lang="hi-IN" sz="2600" dirty="0" smtClean="0">
                <a:solidFill>
                  <a:srgbClr val="00B050"/>
                </a:solidFill>
              </a:rPr>
              <a:t> पेपर नं</a:t>
            </a:r>
            <a:r>
              <a:rPr lang="hi-IN" sz="2600" smtClean="0">
                <a:solidFill>
                  <a:srgbClr val="00B050"/>
                </a:solidFill>
              </a:rPr>
              <a:t>. ९</a:t>
            </a:r>
            <a:endParaRPr lang="mr-IN" sz="2600" dirty="0" smtClean="0">
              <a:solidFill>
                <a:srgbClr val="00B050"/>
              </a:solidFill>
            </a:endParaRPr>
          </a:p>
          <a:p>
            <a:pPr algn="ctr">
              <a:buNone/>
            </a:pPr>
            <a:r>
              <a:rPr lang="hi-IN" sz="2600" dirty="0" smtClean="0">
                <a:solidFill>
                  <a:srgbClr val="FF0000"/>
                </a:solidFill>
                <a:latin typeface="Kruti Dev 055" pitchFamily="2" charset="0"/>
              </a:rPr>
              <a:t>सेम – ५  </a:t>
            </a:r>
            <a:r>
              <a:rPr lang="mr-IN" sz="2600" dirty="0" smtClean="0">
                <a:solidFill>
                  <a:srgbClr val="FF0000"/>
                </a:solidFill>
                <a:latin typeface="Kruti Dev 055" pitchFamily="2" charset="0"/>
              </a:rPr>
              <a:t>हिंदी </a:t>
            </a:r>
            <a:r>
              <a:rPr lang="mr-IN" sz="2600" dirty="0" smtClean="0">
                <a:solidFill>
                  <a:srgbClr val="FF0000"/>
                </a:solidFill>
                <a:latin typeface="Kruti Dev 055" pitchFamily="2" charset="0"/>
              </a:rPr>
              <a:t>साहित्य का इतिहास </a:t>
            </a:r>
            <a:endParaRPr lang="hi-IN" sz="2600" dirty="0" smtClean="0">
              <a:solidFill>
                <a:srgbClr val="FF0000"/>
              </a:solidFill>
              <a:latin typeface="Kruti Dev 055" pitchFamily="2" charset="0"/>
            </a:endParaRPr>
          </a:p>
          <a:p>
            <a:pPr algn="ctr">
              <a:buNone/>
            </a:pPr>
            <a:endParaRPr lang="hi-IN" sz="3800" dirty="0"/>
          </a:p>
          <a:p>
            <a:pPr algn="ctr">
              <a:buNone/>
            </a:pPr>
            <a:r>
              <a:rPr lang="hi-IN" sz="2000" dirty="0"/>
              <a:t>डॉ. जमादार ए. जी</a:t>
            </a:r>
            <a:r>
              <a:rPr lang="hi-IN" sz="2400" dirty="0"/>
              <a:t>.</a:t>
            </a:r>
            <a:r>
              <a:rPr lang="en-US" dirty="0" smtClean="0">
                <a:solidFill>
                  <a:srgbClr val="FF0000"/>
                </a:solidFill>
                <a:latin typeface="Kruti Dev 055" pitchFamily="2" charset="0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Kruti Dev 055" pitchFamily="2" charset="0"/>
              </a:rPr>
            </a:b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370118" y="1368992"/>
            <a:ext cx="5410200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i-IN" sz="3200" b="1" dirty="0">
                <a:latin typeface="Kokila" panose="020B0604020202020204" pitchFamily="34" charset="0"/>
                <a:cs typeface="Kokila" panose="020B0604020202020204" pitchFamily="34" charset="0"/>
              </a:rPr>
              <a:t>यूनियन एज्युकेशन सोसायटीज </a:t>
            </a:r>
            <a:r>
              <a:rPr lang="hi-IN" sz="7200" dirty="0">
                <a:latin typeface="Kokila" panose="020B0604020202020204" pitchFamily="34" charset="0"/>
                <a:cs typeface="Kokila" panose="020B0604020202020204" pitchFamily="34" charset="0"/>
              </a:rPr>
              <a:t/>
            </a:r>
            <a:br>
              <a:rPr lang="hi-IN" sz="7200" dirty="0">
                <a:latin typeface="Kokila" panose="020B0604020202020204" pitchFamily="34" charset="0"/>
                <a:cs typeface="Kokila" panose="020B0604020202020204" pitchFamily="34" charset="0"/>
              </a:rPr>
            </a:br>
            <a:r>
              <a:rPr lang="hi-IN" sz="5400" b="1" dirty="0">
                <a:latin typeface="Kokila" panose="020B0604020202020204" pitchFamily="34" charset="0"/>
                <a:cs typeface="Kokila" panose="020B0604020202020204" pitchFamily="34" charset="0"/>
              </a:rPr>
              <a:t>महिला महाविद्यालय, सोलापुर </a:t>
            </a:r>
            <a:endParaRPr lang="en-IN" sz="5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1" y="158452"/>
            <a:ext cx="1201883" cy="11187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124200" y="381000"/>
            <a:ext cx="5943600" cy="67129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3600" y="457200"/>
            <a:ext cx="7772400" cy="685801"/>
          </a:xfrm>
        </p:spPr>
        <p:txBody>
          <a:bodyPr>
            <a:noAutofit/>
          </a:bodyPr>
          <a:lstStyle/>
          <a:p>
            <a:pPr algn="ctr"/>
            <a:r>
              <a:rPr lang="mr-IN" sz="4000" b="1" dirty="0" smtClean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रीतिकाल का सामान्य परिचय </a:t>
            </a:r>
            <a:endParaRPr lang="en-US" sz="4000" b="1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1981200"/>
            <a:ext cx="8153400" cy="3657600"/>
          </a:xfrm>
        </p:spPr>
        <p:txBody>
          <a:bodyPr>
            <a:normAutofit fontScale="92500" lnSpcReduction="20000"/>
          </a:bodyPr>
          <a:lstStyle/>
          <a:p>
            <a:pPr algn="l">
              <a:spcBef>
                <a:spcPts val="0"/>
              </a:spcBef>
            </a:pPr>
            <a:r>
              <a:rPr lang="mr-IN" sz="3200" dirty="0" smtClean="0">
                <a:latin typeface="Kokila" panose="020B0604020202020204" pitchFamily="34" charset="0"/>
                <a:cs typeface="Kokila" panose="020B0604020202020204" pitchFamily="34" charset="0"/>
              </a:rPr>
              <a:t>समय निर्धारण –वि .सं १७०० -१९०० </a:t>
            </a:r>
          </a:p>
          <a:p>
            <a:pPr algn="l">
              <a:spcBef>
                <a:spcPts val="0"/>
              </a:spcBef>
            </a:pPr>
            <a:r>
              <a:rPr lang="mr-IN" sz="3200" dirty="0" smtClean="0">
                <a:latin typeface="Kokila" panose="020B0604020202020204" pitchFamily="34" charset="0"/>
                <a:cs typeface="Kokila" panose="020B0604020202020204" pitchFamily="34" charset="0"/>
              </a:rPr>
              <a:t>रीतिकाल का नामकरण –</a:t>
            </a:r>
          </a:p>
          <a:p>
            <a:pPr algn="l">
              <a:spcBef>
                <a:spcPts val="0"/>
              </a:spcBef>
            </a:pPr>
            <a:r>
              <a:rPr lang="mr-IN" sz="3200" dirty="0" smtClean="0">
                <a:latin typeface="Kokila" panose="020B0604020202020204" pitchFamily="34" charset="0"/>
                <a:cs typeface="Kokila" panose="020B0604020202020204" pitchFamily="34" charset="0"/>
              </a:rPr>
              <a:t>                                    अलंकृत काल </a:t>
            </a:r>
          </a:p>
          <a:p>
            <a:pPr algn="l">
              <a:spcBef>
                <a:spcPts val="0"/>
              </a:spcBef>
            </a:pPr>
            <a:r>
              <a:rPr lang="mr-IN" sz="3200" dirty="0" smtClean="0">
                <a:latin typeface="Kokila" panose="020B0604020202020204" pitchFamily="34" charset="0"/>
                <a:cs typeface="Kokila" panose="020B0604020202020204" pitchFamily="34" charset="0"/>
              </a:rPr>
              <a:t>                                     शृंगार काल </a:t>
            </a:r>
          </a:p>
          <a:p>
            <a:pPr algn="l">
              <a:spcBef>
                <a:spcPts val="0"/>
              </a:spcBef>
            </a:pPr>
            <a:r>
              <a:rPr lang="mr-IN" sz="3200" dirty="0" smtClean="0">
                <a:latin typeface="Kokila" panose="020B0604020202020204" pitchFamily="34" charset="0"/>
                <a:cs typeface="Kokila" panose="020B0604020202020204" pitchFamily="34" charset="0"/>
              </a:rPr>
              <a:t>                                     कला काल</a:t>
            </a:r>
          </a:p>
          <a:p>
            <a:pPr algn="l">
              <a:spcBef>
                <a:spcPts val="0"/>
              </a:spcBef>
            </a:pPr>
            <a:r>
              <a:rPr lang="mr-IN" sz="3200" dirty="0" smtClean="0">
                <a:latin typeface="Kokila" panose="020B0604020202020204" pitchFamily="34" charset="0"/>
                <a:cs typeface="Kokila" panose="020B0604020202020204" pitchFamily="34" charset="0"/>
              </a:rPr>
              <a:t>रीतिकालीन युगीन परिस्थितियां </a:t>
            </a:r>
          </a:p>
          <a:p>
            <a:pPr algn="l">
              <a:spcBef>
                <a:spcPts val="0"/>
              </a:spcBef>
            </a:pPr>
            <a:r>
              <a:rPr lang="mr-IN" sz="3200" dirty="0" smtClean="0">
                <a:latin typeface="Kokila" panose="020B0604020202020204" pitchFamily="34" charset="0"/>
                <a:cs typeface="Kokila" panose="020B0604020202020204" pitchFamily="34" charset="0"/>
              </a:rPr>
              <a:t>                                     राजनीतिक परिस्थिति </a:t>
            </a:r>
          </a:p>
          <a:p>
            <a:pPr algn="l">
              <a:spcBef>
                <a:spcPts val="0"/>
              </a:spcBef>
            </a:pPr>
            <a:r>
              <a:rPr lang="mr-IN" sz="3200" dirty="0" smtClean="0">
                <a:latin typeface="Kokila" panose="020B0604020202020204" pitchFamily="34" charset="0"/>
                <a:cs typeface="Kokila" panose="020B0604020202020204" pitchFamily="34" charset="0"/>
              </a:rPr>
              <a:t>                                     सामाजिक परिस्थिति </a:t>
            </a:r>
          </a:p>
          <a:p>
            <a:pPr algn="l">
              <a:spcBef>
                <a:spcPts val="0"/>
              </a:spcBef>
            </a:pPr>
            <a:r>
              <a:rPr lang="mr-IN" sz="3200" dirty="0" smtClean="0">
                <a:latin typeface="Kokila" panose="020B0604020202020204" pitchFamily="34" charset="0"/>
                <a:cs typeface="Kokila" panose="020B0604020202020204" pitchFamily="34" charset="0"/>
              </a:rPr>
              <a:t>                                      धार्मिक परिस्थिति </a:t>
            </a:r>
            <a:endParaRPr lang="en-US" sz="3200" dirty="0" smtClean="0">
              <a:latin typeface="Kokila" panose="020B0604020202020204" pitchFamily="34" charset="0"/>
              <a:cs typeface="Kokila" panose="020B0604020202020204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810000" y="593265"/>
            <a:ext cx="5943600" cy="67129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609600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mr-IN" sz="4000" b="1" dirty="0" smtClean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रीतिकालीन काव्य की विशेषताए</a:t>
            </a:r>
            <a:r>
              <a:rPr lang="hi-IN" sz="4000" b="1" dirty="0" smtClean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ँ</a:t>
            </a:r>
            <a:r>
              <a:rPr lang="mr-IN" sz="4000" b="1" dirty="0" smtClean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 </a:t>
            </a:r>
            <a:endParaRPr lang="en-US" sz="4000" b="1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447800"/>
            <a:ext cx="8915400" cy="54102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mr-IN" sz="3200" dirty="0" smtClean="0">
                <a:latin typeface="Kokila" panose="020B0604020202020204" pitchFamily="34" charset="0"/>
                <a:cs typeface="Kokila" panose="020B0604020202020204" pitchFamily="34" charset="0"/>
              </a:rPr>
              <a:t>शृंगारिकता</a:t>
            </a:r>
          </a:p>
          <a:p>
            <a:pPr>
              <a:spcBef>
                <a:spcPts val="0"/>
              </a:spcBef>
            </a:pPr>
            <a:r>
              <a:rPr lang="mr-IN" sz="3200" dirty="0" smtClean="0">
                <a:latin typeface="Kokila" panose="020B0604020202020204" pitchFamily="34" charset="0"/>
                <a:cs typeface="Kokila" panose="020B0604020202020204" pitchFamily="34" charset="0"/>
              </a:rPr>
              <a:t>अलंकारिकता </a:t>
            </a:r>
          </a:p>
          <a:p>
            <a:pPr>
              <a:spcBef>
                <a:spcPts val="0"/>
              </a:spcBef>
            </a:pPr>
            <a:r>
              <a:rPr lang="mr-IN" sz="3200" dirty="0" smtClean="0">
                <a:latin typeface="Kokila" panose="020B0604020202020204" pitchFamily="34" charset="0"/>
                <a:cs typeface="Kokila" panose="020B0604020202020204" pitchFamily="34" charset="0"/>
              </a:rPr>
              <a:t>भक्ति और नीति </a:t>
            </a:r>
            <a:r>
              <a:rPr lang="hi-IN" sz="3200" dirty="0" smtClean="0">
                <a:latin typeface="Kokila" panose="020B0604020202020204" pitchFamily="34" charset="0"/>
                <a:cs typeface="Kokila" panose="020B0604020202020204" pitchFamily="34" charset="0"/>
              </a:rPr>
              <a:t>का समन्वय</a:t>
            </a:r>
            <a:endParaRPr lang="mr-IN" sz="3200" dirty="0" smtClean="0"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mr-IN" sz="3200" dirty="0" smtClean="0">
                <a:latin typeface="Kokila" panose="020B0604020202020204" pitchFamily="34" charset="0"/>
                <a:cs typeface="Kokila" panose="020B0604020202020204" pitchFamily="34" charset="0"/>
              </a:rPr>
              <a:t>काव्य –</a:t>
            </a:r>
            <a:r>
              <a:rPr lang="hi-IN" sz="3200" dirty="0" smtClean="0">
                <a:latin typeface="Kokila" panose="020B0604020202020204" pitchFamily="34" charset="0"/>
                <a:cs typeface="Kokila" panose="020B0604020202020204" pitchFamily="34" charset="0"/>
              </a:rPr>
              <a:t> रूपों के विविध प्रयोग </a:t>
            </a:r>
            <a:r>
              <a:rPr lang="mr-IN" sz="3200" dirty="0" smtClean="0"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</a:p>
          <a:p>
            <a:pPr>
              <a:spcBef>
                <a:spcPts val="0"/>
              </a:spcBef>
            </a:pPr>
            <a:r>
              <a:rPr lang="mr-IN" sz="3200" dirty="0" smtClean="0">
                <a:latin typeface="Kokila" panose="020B0604020202020204" pitchFamily="34" charset="0"/>
                <a:cs typeface="Kokila" panose="020B0604020202020204" pitchFamily="34" charset="0"/>
              </a:rPr>
              <a:t>वीर रस की कविता</a:t>
            </a:r>
          </a:p>
          <a:p>
            <a:pPr>
              <a:spcBef>
                <a:spcPts val="0"/>
              </a:spcBef>
            </a:pPr>
            <a:r>
              <a:rPr lang="mr-IN" sz="3200" dirty="0" smtClean="0">
                <a:latin typeface="Kokila" panose="020B0604020202020204" pitchFamily="34" charset="0"/>
                <a:cs typeface="Kokila" panose="020B0604020202020204" pitchFamily="34" charset="0"/>
              </a:rPr>
              <a:t>लक्षण ग्रंथो का निर्माण </a:t>
            </a:r>
          </a:p>
          <a:p>
            <a:pPr>
              <a:spcBef>
                <a:spcPts val="0"/>
              </a:spcBef>
            </a:pPr>
            <a:r>
              <a:rPr lang="mr-IN" sz="3200" dirty="0" smtClean="0">
                <a:latin typeface="Kokila" panose="020B0604020202020204" pitchFamily="34" charset="0"/>
                <a:cs typeface="Kokila" panose="020B0604020202020204" pitchFamily="34" charset="0"/>
              </a:rPr>
              <a:t>प्रेमाख्यान काव्य </a:t>
            </a:r>
          </a:p>
          <a:p>
            <a:pPr>
              <a:spcBef>
                <a:spcPts val="0"/>
              </a:spcBef>
            </a:pPr>
            <a:r>
              <a:rPr lang="mr-IN" sz="3200" dirty="0" smtClean="0">
                <a:latin typeface="Kokila" panose="020B0604020202020204" pitchFamily="34" charset="0"/>
                <a:cs typeface="Kokila" panose="020B0604020202020204" pitchFamily="34" charset="0"/>
              </a:rPr>
              <a:t>नारी चित्रण </a:t>
            </a:r>
          </a:p>
          <a:p>
            <a:pPr>
              <a:spcBef>
                <a:spcPts val="0"/>
              </a:spcBef>
            </a:pPr>
            <a:r>
              <a:rPr lang="mr-IN" sz="3200" dirty="0" smtClean="0">
                <a:latin typeface="Kokila" panose="020B0604020202020204" pitchFamily="34" charset="0"/>
                <a:cs typeface="Kokila" panose="020B0604020202020204" pitchFamily="34" charset="0"/>
              </a:rPr>
              <a:t>प्रकृति –चित्रण </a:t>
            </a:r>
          </a:p>
          <a:p>
            <a:pPr>
              <a:spcBef>
                <a:spcPts val="0"/>
              </a:spcBef>
            </a:pPr>
            <a:r>
              <a:rPr lang="mr-IN" sz="3200" dirty="0" smtClean="0">
                <a:latin typeface="Kokila" panose="020B0604020202020204" pitchFamily="34" charset="0"/>
                <a:cs typeface="Kokila" panose="020B0604020202020204" pitchFamily="34" charset="0"/>
              </a:rPr>
              <a:t>पराश्रितता की भावना </a:t>
            </a:r>
          </a:p>
          <a:p>
            <a:pPr>
              <a:spcBef>
                <a:spcPts val="0"/>
              </a:spcBef>
            </a:pPr>
            <a:r>
              <a:rPr lang="mr-IN" sz="3200" dirty="0" smtClean="0">
                <a:latin typeface="Kokila" panose="020B0604020202020204" pitchFamily="34" charset="0"/>
                <a:cs typeface="Kokila" panose="020B0604020202020204" pitchFamily="34" charset="0"/>
              </a:rPr>
              <a:t>भाषा शैली  </a:t>
            </a:r>
            <a:r>
              <a:rPr lang="hi-IN" sz="3200" dirty="0" smtClean="0">
                <a:latin typeface="Kokila" panose="020B0604020202020204" pitchFamily="34" charset="0"/>
                <a:cs typeface="Kokila" panose="020B0604020202020204" pitchFamily="34" charset="0"/>
              </a:rPr>
              <a:t>का पांडित्य पूर्ण चित्रण </a:t>
            </a:r>
            <a:endParaRPr lang="en-US" sz="3200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999149">
            <a:off x="-207661" y="1018171"/>
            <a:ext cx="8911687" cy="1280890"/>
          </a:xfrm>
        </p:spPr>
        <p:txBody>
          <a:bodyPr>
            <a:noAutofit/>
          </a:bodyPr>
          <a:lstStyle/>
          <a:p>
            <a:pPr algn="ctr"/>
            <a:r>
              <a:rPr lang="hi-IN" sz="13800" dirty="0" smtClean="0">
                <a:solidFill>
                  <a:schemeClr val="accent5">
                    <a:lumMod val="7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धन्यवाद</a:t>
            </a:r>
            <a:r>
              <a:rPr lang="hi-IN" sz="19900" dirty="0" smtClean="0"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endParaRPr lang="en-IN" sz="19900" dirty="0"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pic>
        <p:nvPicPr>
          <p:cNvPr id="6" name="Content Placeholder 3" descr="Flowers Bouquet Isolated · Free image on Pixabay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2578178"/>
            <a:ext cx="4820983" cy="4195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4983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17273" y="2400300"/>
            <a:ext cx="6400800" cy="2895600"/>
          </a:xfrm>
        </p:spPr>
        <p:txBody>
          <a:bodyPr>
            <a:normAutofit/>
          </a:bodyPr>
          <a:lstStyle/>
          <a:p>
            <a:endParaRPr lang="en-US" dirty="0" smtClean="0">
              <a:latin typeface="Kruti Dev 055" pitchFamily="2" charset="0"/>
            </a:endParaRPr>
          </a:p>
          <a:p>
            <a:endParaRPr lang="mr-IN" sz="3400" b="1" dirty="0">
              <a:solidFill>
                <a:srgbClr val="7030A0"/>
              </a:solidFill>
              <a:latin typeface="Kruti Dev 055" pitchFamily="2" charset="0"/>
            </a:endParaRPr>
          </a:p>
          <a:p>
            <a:endParaRPr lang="mr-IN" sz="3400" b="1" dirty="0">
              <a:solidFill>
                <a:srgbClr val="7030A0"/>
              </a:solidFill>
              <a:latin typeface="Kruti Dev 055" pitchFamily="2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223791142"/>
              </p:ext>
            </p:extLst>
          </p:nvPr>
        </p:nvGraphicFramePr>
        <p:xfrm>
          <a:off x="2253673" y="381000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886200" y="609600"/>
            <a:ext cx="5943600" cy="67129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09600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mr-IN" sz="3600" b="1" dirty="0">
                <a:solidFill>
                  <a:schemeClr val="bg1"/>
                </a:solidFill>
                <a:latin typeface="Kruti Dev 055" pitchFamily="2" charset="0"/>
              </a:rPr>
              <a:t>आदिकाल का नामकरण </a:t>
            </a:r>
            <a:endParaRPr lang="en-US" sz="3600" dirty="0">
              <a:solidFill>
                <a:schemeClr val="bg1"/>
              </a:solidFill>
              <a:latin typeface="Kruti Dev 055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00300" y="1676400"/>
            <a:ext cx="8915400" cy="3777622"/>
          </a:xfrm>
        </p:spPr>
        <p:txBody>
          <a:bodyPr>
            <a:noAutofit/>
          </a:bodyPr>
          <a:lstStyle/>
          <a:p>
            <a:r>
              <a:rPr lang="mr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डॉ. रामचंद्र शुक्ल- वीरगाथा काल</a:t>
            </a:r>
          </a:p>
          <a:p>
            <a:r>
              <a:rPr lang="mr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डॉ. श्यामसुंदरदास- आदियुग </a:t>
            </a:r>
            <a:endParaRPr lang="en-US" sz="32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r>
              <a:rPr lang="mr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प. चंद्राधर शर्मा गुलेरी- अपभ्रंश काल</a:t>
            </a:r>
            <a:endParaRPr lang="en-US" sz="32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r>
              <a:rPr lang="mr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मोतीलाल मेनारिया- आरंभिक काल </a:t>
            </a:r>
          </a:p>
          <a:p>
            <a:r>
              <a:rPr lang="mr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डॉ. रामकुमार वर्मा - चारणकाल तथा संधिकाल </a:t>
            </a:r>
          </a:p>
          <a:p>
            <a:r>
              <a:rPr lang="mr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डॉ. राहुल सांस्कृत्यायन - सिद्ध सामन्त काल</a:t>
            </a:r>
          </a:p>
          <a:p>
            <a:r>
              <a:rPr lang="mr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डॉ. शिवकुमार शर्मा - प्रारंभिक काल </a:t>
            </a:r>
          </a:p>
          <a:p>
            <a:r>
              <a:rPr lang="mr-IN" sz="32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डॉ. हजारी प्रसाद व्दिवेदी- आदिकाल </a:t>
            </a:r>
            <a:endParaRPr lang="en-US" sz="24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own Ribbon 3"/>
          <p:cNvSpPr/>
          <p:nvPr/>
        </p:nvSpPr>
        <p:spPr>
          <a:xfrm>
            <a:off x="1447800" y="304800"/>
            <a:ext cx="10515600" cy="1066800"/>
          </a:xfrm>
          <a:prstGeom prst="ribbon">
            <a:avLst/>
          </a:prstGeom>
          <a:solidFill>
            <a:schemeClr val="accent6">
              <a:lumMod val="40000"/>
              <a:lumOff val="6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1" y="624110"/>
            <a:ext cx="9523412" cy="1280890"/>
          </a:xfrm>
        </p:spPr>
        <p:txBody>
          <a:bodyPr>
            <a:normAutofit/>
          </a:bodyPr>
          <a:lstStyle/>
          <a:p>
            <a:pPr algn="ctr"/>
            <a:r>
              <a:rPr lang="mr-IN" sz="40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आदिकाल</a:t>
            </a:r>
            <a:r>
              <a:rPr lang="en-US" sz="40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mr-IN" sz="4000" b="1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की युगीन </a:t>
            </a:r>
            <a:r>
              <a:rPr lang="mr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परिस्थिति</a:t>
            </a:r>
            <a:r>
              <a:rPr lang="hi-IN" sz="4000" b="1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याँ</a:t>
            </a:r>
            <a:endParaRPr lang="en-US" sz="4000" b="1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2189674"/>
            <a:ext cx="9069388" cy="43434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mr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राजनीतिक परिस्थिति </a:t>
            </a:r>
            <a:endParaRPr lang="en-US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mr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धार्मिक परिस्थिति </a:t>
            </a:r>
          </a:p>
          <a:p>
            <a:pPr>
              <a:spcBef>
                <a:spcPts val="0"/>
              </a:spcBef>
            </a:pPr>
            <a:r>
              <a:rPr lang="mr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सामाजिक परिस्थिति </a:t>
            </a:r>
            <a:endParaRPr lang="en-US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mr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साहित्यिक परिस्थिति    - 	१) सिद्ध साहित्य </a:t>
            </a:r>
          </a:p>
          <a:p>
            <a:pPr lvl="1">
              <a:spcBef>
                <a:spcPts val="0"/>
              </a:spcBef>
              <a:buNone/>
            </a:pPr>
            <a:r>
              <a:rPr lang="mr-IN" sz="2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					</a:t>
            </a:r>
            <a:r>
              <a:rPr lang="en-IN" sz="20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	</a:t>
            </a:r>
            <a:r>
              <a:rPr lang="mr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२) जैन साहित्य </a:t>
            </a:r>
          </a:p>
          <a:p>
            <a:pPr lvl="8">
              <a:spcBef>
                <a:spcPts val="0"/>
              </a:spcBef>
              <a:buNone/>
            </a:pPr>
            <a:r>
              <a:rPr lang="mr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३) नाथ साहित्य </a:t>
            </a:r>
          </a:p>
          <a:p>
            <a:pPr>
              <a:spcBef>
                <a:spcPts val="0"/>
              </a:spcBef>
              <a:buNone/>
            </a:pPr>
            <a:r>
              <a:rPr lang="mr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					</a:t>
            </a:r>
            <a:r>
              <a:rPr lang="en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			</a:t>
            </a:r>
            <a:r>
              <a:rPr lang="mr-IN" sz="36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४) रासो साहित्य </a:t>
            </a:r>
            <a:endParaRPr lang="en-US" sz="36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sz="1400" dirty="0">
                <a:solidFill>
                  <a:srgbClr val="7030A0"/>
                </a:solidFill>
                <a:latin typeface="Kruti Dev 055" pitchFamily="2" charset="0"/>
              </a:rPr>
              <a:t> </a:t>
            </a:r>
            <a:r>
              <a:rPr lang="en-US" sz="1400" dirty="0" smtClean="0">
                <a:solidFill>
                  <a:srgbClr val="7030A0"/>
                </a:solidFill>
                <a:latin typeface="Kruti Dev 055" pitchFamily="2" charset="0"/>
              </a:rPr>
              <a:t>                     </a:t>
            </a:r>
            <a:endParaRPr lang="en-US" sz="1400" dirty="0">
              <a:solidFill>
                <a:srgbClr val="7030A0"/>
              </a:solidFill>
              <a:latin typeface="Kruti Dev 055" pitchFamily="2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038600" y="547910"/>
            <a:ext cx="5943600" cy="67129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71290"/>
          </a:xfrm>
        </p:spPr>
        <p:txBody>
          <a:bodyPr>
            <a:normAutofit/>
          </a:bodyPr>
          <a:lstStyle/>
          <a:p>
            <a:pPr algn="ctr"/>
            <a:r>
              <a:rPr lang="mr-IN" dirty="0" smtClean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आदिकालीन साहित्य की प्रवृतियां</a:t>
            </a:r>
            <a:endParaRPr lang="en-US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1600200"/>
            <a:ext cx="8915400" cy="48768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संधिग्धता</a:t>
            </a:r>
            <a:endParaRPr lang="en-US" sz="2800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ऐतिहासिकता का अभाव</a:t>
            </a:r>
            <a:endParaRPr lang="en-US" sz="2800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युद्धों का सजीव चित्रण</a:t>
            </a:r>
            <a:endParaRPr lang="en-US" sz="2800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संकुचित राष्ट्रीयता</a:t>
            </a:r>
            <a:endParaRPr lang="en-US" sz="2800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वीर तथा शृंगार वर्णन</a:t>
            </a:r>
            <a:endParaRPr lang="en-US" sz="2800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प्रकृति चित्रण</a:t>
            </a:r>
            <a:endParaRPr lang="en-US" sz="2800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रासो ग्रंथ परंपरा</a:t>
            </a:r>
            <a:endParaRPr lang="en-US" sz="2800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काव्य के </a:t>
            </a:r>
            <a:r>
              <a:rPr lang="hi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रूप</a:t>
            </a:r>
            <a:endParaRPr lang="en-US" sz="2800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जन-जीवन </a:t>
            </a:r>
            <a:r>
              <a:rPr lang="hi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का आभाव 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छंदो का विविध मुखी प्रयोग</a:t>
            </a:r>
            <a:endParaRPr lang="en-US" sz="2800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डिंगल </a:t>
            </a:r>
            <a:r>
              <a:rPr lang="hi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- </a:t>
            </a: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पिंगल भाषा</a:t>
            </a:r>
            <a:r>
              <a:rPr lang="hi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शैली </a:t>
            </a:r>
            <a:endParaRPr lang="en-US" sz="28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038600" y="381000"/>
            <a:ext cx="5943600" cy="67129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381000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mr-IN" sz="40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संत काव्य की </a:t>
            </a:r>
            <a:r>
              <a:rPr lang="mr-IN" sz="4000" b="1" dirty="0" smtClean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विशेषताए</a:t>
            </a:r>
            <a:r>
              <a:rPr lang="hi-IN" sz="4000" b="1" dirty="0" smtClean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ँ</a:t>
            </a:r>
            <a:r>
              <a:rPr lang="mr-IN" sz="3600" dirty="0">
                <a:solidFill>
                  <a:srgbClr val="C00000"/>
                </a:solidFill>
                <a:latin typeface="Kruti Dev 055" pitchFamily="2" charset="0"/>
              </a:rPr>
              <a:t/>
            </a:r>
            <a:br>
              <a:rPr lang="mr-IN" sz="3600" dirty="0">
                <a:solidFill>
                  <a:srgbClr val="C00000"/>
                </a:solidFill>
                <a:latin typeface="Kruti Dev 055" pitchFamily="2" charset="0"/>
              </a:rPr>
            </a:br>
            <a:endParaRPr lang="en-US" sz="3600" dirty="0">
              <a:solidFill>
                <a:srgbClr val="C00000"/>
              </a:solidFill>
              <a:latin typeface="Kruti Dev 055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143000"/>
            <a:ext cx="8229600" cy="54864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mr-IN" sz="28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निर्गुण ईश्वर में विश्वास</a:t>
            </a:r>
            <a:endParaRPr lang="en-US" sz="28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mr-IN" sz="28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अवतारवाद का विरोध</a:t>
            </a:r>
          </a:p>
          <a:p>
            <a:pPr>
              <a:spcBef>
                <a:spcPts val="0"/>
              </a:spcBef>
            </a:pPr>
            <a:r>
              <a:rPr lang="en-IN" sz="28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गुरु </a:t>
            </a: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की महिमा </a:t>
            </a:r>
            <a:endParaRPr lang="mr-IN" sz="28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mr-IN" sz="28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जातीयवाद का विरोध </a:t>
            </a:r>
          </a:p>
          <a:p>
            <a:pPr>
              <a:spcBef>
                <a:spcPts val="0"/>
              </a:spcBef>
            </a:pPr>
            <a:r>
              <a:rPr lang="mr-IN" sz="28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रूढियों  तथा बाह्याडबरों का विरोध 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नामस्मरण </a:t>
            </a:r>
            <a:r>
              <a:rPr lang="mr-IN" sz="28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की </a:t>
            </a: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महिमा </a:t>
            </a:r>
            <a:endParaRPr lang="en-US" sz="28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mr-IN" sz="28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माया से सावधान </a:t>
            </a:r>
          </a:p>
          <a:p>
            <a:pPr>
              <a:spcBef>
                <a:spcPts val="0"/>
              </a:spcBef>
            </a:pPr>
            <a:r>
              <a:rPr lang="mr-IN" sz="28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नारी के प्रति दृष्टीकोन </a:t>
            </a:r>
          </a:p>
          <a:p>
            <a:pPr>
              <a:spcBef>
                <a:spcPts val="0"/>
              </a:spcBef>
            </a:pPr>
            <a:r>
              <a:rPr lang="mr-IN" sz="28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रहस्यात्मकता</a:t>
            </a:r>
            <a:endParaRPr lang="en-US" sz="28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mr-IN" sz="28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उपदेशात्मकता </a:t>
            </a:r>
            <a:endParaRPr lang="en-US" sz="28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mr-IN" sz="28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लोकसंग्रह की भावना </a:t>
            </a:r>
          </a:p>
          <a:p>
            <a:pPr>
              <a:spcBef>
                <a:spcPts val="0"/>
              </a:spcBef>
            </a:pPr>
            <a:r>
              <a:rPr lang="mr-IN" sz="2800" dirty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शृगार वर्णन  </a:t>
            </a:r>
          </a:p>
          <a:p>
            <a:pPr>
              <a:spcBef>
                <a:spcPts val="0"/>
              </a:spcBef>
            </a:pPr>
            <a:r>
              <a:rPr lang="hi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सरल </a:t>
            </a: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भाषा शैली </a:t>
            </a:r>
            <a:endParaRPr lang="mr-IN" sz="28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276600" y="243110"/>
            <a:ext cx="5943600" cy="67129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15962"/>
          </a:xfrm>
        </p:spPr>
        <p:txBody>
          <a:bodyPr>
            <a:noAutofit/>
          </a:bodyPr>
          <a:lstStyle/>
          <a:p>
            <a:pPr algn="ctr"/>
            <a:r>
              <a:rPr lang="mr-IN" sz="4000" b="1" dirty="0" smtClean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सूफी काव्य की विशेषताए</a:t>
            </a:r>
            <a:r>
              <a:rPr lang="hi-IN" sz="4000" b="1" dirty="0" smtClean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ँ</a:t>
            </a:r>
            <a:endParaRPr lang="en-US" sz="4000" b="1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95400"/>
            <a:ext cx="8229600" cy="52578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mr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प्रबंध कल्पना</a:t>
            </a:r>
            <a:endParaRPr lang="en-US" sz="3200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mr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लोकपक्ष</a:t>
            </a:r>
            <a:endParaRPr lang="en-US" sz="3200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hi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भारतीय </a:t>
            </a:r>
            <a:r>
              <a:rPr lang="mr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संस्कृति का</a:t>
            </a:r>
            <a:r>
              <a:rPr lang="en-US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mr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चित्रण</a:t>
            </a:r>
            <a:endParaRPr lang="en-US" sz="3200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mr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काव्य रूप</a:t>
            </a:r>
            <a:endParaRPr lang="en-US" sz="3200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mr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भाव व्यंजना</a:t>
            </a:r>
            <a:r>
              <a:rPr lang="en-US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                </a:t>
            </a:r>
          </a:p>
          <a:p>
            <a:pPr>
              <a:spcBef>
                <a:spcPts val="0"/>
              </a:spcBef>
            </a:pPr>
            <a:r>
              <a:rPr lang="mr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चरित्र चित्रण</a:t>
            </a:r>
            <a:endParaRPr lang="en-US" sz="3200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mr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मं</a:t>
            </a:r>
            <a:r>
              <a:rPr lang="hi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ड़</a:t>
            </a:r>
            <a:r>
              <a:rPr lang="mr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न  शैली</a:t>
            </a:r>
            <a:endParaRPr lang="en-US" sz="3200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mr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नारी चित्रण</a:t>
            </a:r>
            <a:endParaRPr lang="en-US" sz="3200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mr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कथानक रुढिया</a:t>
            </a:r>
            <a:endParaRPr lang="en-US" sz="3200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hi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विविधांगी </a:t>
            </a:r>
            <a:r>
              <a:rPr lang="mr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अलंका</a:t>
            </a:r>
            <a:r>
              <a:rPr lang="hi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रों का प्रयोग </a:t>
            </a:r>
            <a:endParaRPr lang="en-US" sz="3200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mr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भाषा शैली</a:t>
            </a:r>
            <a:r>
              <a:rPr lang="hi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का नया प्रयोग </a:t>
            </a:r>
            <a:endParaRPr lang="en-US" sz="3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276600" y="304800"/>
            <a:ext cx="5943600" cy="67129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048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mr-IN" sz="4400" dirty="0" smtClean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रामभक्ति शाखा की विशेषताए</a:t>
            </a:r>
            <a:r>
              <a:rPr lang="hi-IN" sz="4400" dirty="0" smtClean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ँ</a:t>
            </a:r>
            <a:r>
              <a:rPr lang="mr-IN" dirty="0" smtClean="0">
                <a:solidFill>
                  <a:srgbClr val="C00000"/>
                </a:solidFill>
                <a:latin typeface="Kruti Dev 055" pitchFamily="2" charset="0"/>
              </a:rPr>
              <a:t/>
            </a:r>
            <a:br>
              <a:rPr lang="mr-IN" dirty="0" smtClean="0">
                <a:solidFill>
                  <a:srgbClr val="C00000"/>
                </a:solidFill>
                <a:latin typeface="Kruti Dev 055" pitchFamily="2" charset="0"/>
              </a:rPr>
            </a:br>
            <a:endParaRPr lang="en-US" dirty="0">
              <a:solidFill>
                <a:srgbClr val="FF0000"/>
              </a:solidFill>
              <a:latin typeface="Kruti Dev 055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295400"/>
            <a:ext cx="8229600" cy="51816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mr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मर्यादा पुरुषोत्तम </a:t>
            </a:r>
            <a:r>
              <a:rPr lang="hi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भग</a:t>
            </a:r>
            <a:r>
              <a:rPr lang="mr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वा</a:t>
            </a:r>
            <a:r>
              <a:rPr lang="hi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न </a:t>
            </a:r>
            <a:r>
              <a:rPr lang="mr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राम का</a:t>
            </a:r>
            <a:r>
              <a:rPr lang="hi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mr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वर्णन</a:t>
            </a:r>
            <a:endParaRPr lang="en-US" sz="3200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mr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समन्वयता</a:t>
            </a:r>
            <a:endParaRPr lang="en-US" sz="3200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mr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लोकसंग्रह की भावना</a:t>
            </a:r>
            <a:endParaRPr lang="en-US" sz="3200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mr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भक्ति भावना </a:t>
            </a:r>
            <a:endParaRPr lang="en-US" sz="3200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hi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रसों के विविध प्रयोग</a:t>
            </a:r>
            <a:endParaRPr lang="en-US" sz="3200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mr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शृंगारिकता  का समावेश</a:t>
            </a:r>
          </a:p>
          <a:p>
            <a:pPr>
              <a:spcBef>
                <a:spcPts val="0"/>
              </a:spcBef>
            </a:pPr>
            <a:r>
              <a:rPr lang="mr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काव्य शैली</a:t>
            </a:r>
            <a:endParaRPr lang="en-US" sz="3200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mr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छंद तथा अलंकार</a:t>
            </a:r>
            <a:endParaRPr lang="en-US" sz="3200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mr-IN" sz="32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भाषा शैली </a:t>
            </a:r>
            <a:endParaRPr lang="en-US" sz="3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276600" y="228600"/>
            <a:ext cx="5943600" cy="67129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92162"/>
          </a:xfrm>
        </p:spPr>
        <p:txBody>
          <a:bodyPr>
            <a:normAutofit/>
          </a:bodyPr>
          <a:lstStyle/>
          <a:p>
            <a:pPr algn="ctr"/>
            <a:r>
              <a:rPr lang="mr-IN" sz="4000" b="1" dirty="0" smtClean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कृष्णभक्ति शाखा की विशेषताए</a:t>
            </a:r>
            <a:r>
              <a:rPr lang="hi-IN" sz="4000" b="1" dirty="0" smtClean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ँ</a:t>
            </a:r>
            <a:endParaRPr lang="en-US" sz="4000" b="1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95400"/>
            <a:ext cx="8229600" cy="51054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कृष्णलीला </a:t>
            </a:r>
            <a:r>
              <a:rPr lang="hi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का </a:t>
            </a: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वर्णन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विषय वस्तु में मौलिकता</a:t>
            </a:r>
          </a:p>
          <a:p>
            <a:pPr>
              <a:spcBef>
                <a:spcPts val="0"/>
              </a:spcBef>
            </a:pP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रस चित्रण</a:t>
            </a:r>
            <a:endParaRPr lang="en-US" sz="2800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भक्तिभावना</a:t>
            </a:r>
            <a:endParaRPr lang="en-US" sz="2800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पात्र तथा चरित्र चित्रण</a:t>
            </a:r>
            <a:endParaRPr lang="en-US" sz="2800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प्रकृति चित्रण</a:t>
            </a:r>
            <a:endParaRPr lang="en-US" sz="2800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सामाजिकता</a:t>
            </a:r>
            <a:endParaRPr lang="en-US" sz="2800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काव्य रूप</a:t>
            </a:r>
            <a:r>
              <a:rPr lang="hi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के विविध प्रयोग </a:t>
            </a:r>
            <a:endParaRPr lang="mr-IN" sz="2800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छंद तथा अलंकार</a:t>
            </a:r>
            <a:endParaRPr lang="en-US" sz="2800" dirty="0" smtClean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hi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सौंदर्यवादी </a:t>
            </a:r>
            <a:r>
              <a:rPr lang="mr-IN" sz="2800" dirty="0" smtClean="0">
                <a:solidFill>
                  <a:schemeClr val="tx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भाषा शैली </a:t>
            </a:r>
            <a:endParaRPr lang="en-US" sz="28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242</TotalTime>
  <Words>431</Words>
  <Application>Microsoft Office PowerPoint</Application>
  <PresentationFormat>Widescreen</PresentationFormat>
  <Paragraphs>116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Century Gothic</vt:lpstr>
      <vt:lpstr>Kokila</vt:lpstr>
      <vt:lpstr>Kruti Dev 055</vt:lpstr>
      <vt:lpstr>Mangal</vt:lpstr>
      <vt:lpstr>Wingdings 3</vt:lpstr>
      <vt:lpstr>Wisp</vt:lpstr>
      <vt:lpstr>हिंदी विभाग   </vt:lpstr>
      <vt:lpstr>PowerPoint Presentation</vt:lpstr>
      <vt:lpstr>आदिकाल का नामकरण </vt:lpstr>
      <vt:lpstr>आदिकाल की युगीन परिस्थितियाँ</vt:lpstr>
      <vt:lpstr>आदिकालीन साहित्य की प्रवृतियां</vt:lpstr>
      <vt:lpstr>संत काव्य की विशेषताएँ </vt:lpstr>
      <vt:lpstr>सूफी काव्य की विशेषताएँ</vt:lpstr>
      <vt:lpstr>रामभक्ति शाखा की विशेषताएँ </vt:lpstr>
      <vt:lpstr>कृष्णभक्ति शाखा की विशेषताएँ</vt:lpstr>
      <vt:lpstr>रीतिकाल का सामान्य परिचय </vt:lpstr>
      <vt:lpstr>रीतिकालीन काव्य की विशेषताएँ  </vt:lpstr>
      <vt:lpstr>धन्यवाद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हिंदी   प्रा.ताकभाते पी.व्ही</dc:title>
  <dc:creator>ENGLISH</dc:creator>
  <cp:lastModifiedBy>NAAC-PC</cp:lastModifiedBy>
  <cp:revision>66</cp:revision>
  <dcterms:created xsi:type="dcterms:W3CDTF">2006-08-16T00:00:00Z</dcterms:created>
  <dcterms:modified xsi:type="dcterms:W3CDTF">2023-08-25T06:51:36Z</dcterms:modified>
</cp:coreProperties>
</file>