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61C74-69D6-43F2-8A6D-A795F4598080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F7B19-1F10-4D74-AF18-5F07B429BF5A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Users\siddi\Desktop\Nikhat Anty data\welcom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 Union Education Society’s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Mahila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Mahavidyalaya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Solapur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. </a:t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800" dirty="0" smtClean="0">
                <a:solidFill>
                  <a:srgbClr val="7030A0"/>
                </a:solidFill>
              </a:rPr>
              <a:t/>
            </a:r>
            <a:br>
              <a:rPr lang="en-IN" sz="2800" dirty="0" smtClean="0">
                <a:solidFill>
                  <a:srgbClr val="7030A0"/>
                </a:solidFill>
              </a:rPr>
            </a:br>
            <a:endParaRPr lang="en-IN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060848"/>
            <a:ext cx="6400800" cy="1752600"/>
          </a:xfrm>
        </p:spPr>
        <p:txBody>
          <a:bodyPr>
            <a:noAutofit/>
          </a:bodyPr>
          <a:lstStyle/>
          <a:p>
            <a:endParaRPr lang="en-IN" sz="2400" dirty="0" smtClean="0">
              <a:solidFill>
                <a:srgbClr val="00B0F0"/>
              </a:solidFill>
            </a:endParaRPr>
          </a:p>
          <a:p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B.A Part –II (2017-2018)</a:t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English Compulsory  </a:t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Staying Ahead</a:t>
            </a: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 smtClean="0">
                <a:solidFill>
                  <a:srgbClr val="00B050"/>
                </a:solidFill>
              </a:rPr>
              <a:t>A Presentation </a:t>
            </a:r>
            <a:endParaRPr lang="en-IN" sz="2400" dirty="0" smtClean="0">
              <a:solidFill>
                <a:srgbClr val="00B050"/>
              </a:solidFill>
            </a:endParaRPr>
          </a:p>
          <a:p>
            <a:r>
              <a:rPr lang="en-IN" sz="2400" dirty="0" smtClean="0">
                <a:solidFill>
                  <a:srgbClr val="00B050"/>
                </a:solidFill>
              </a:rPr>
              <a:t>By</a:t>
            </a:r>
            <a:endParaRPr lang="en-IN" sz="2400" dirty="0" smtClean="0">
              <a:solidFill>
                <a:srgbClr val="00B050"/>
              </a:solidFill>
            </a:endParaRPr>
          </a:p>
          <a:p>
            <a:r>
              <a:rPr lang="en-IN" sz="2400" dirty="0" smtClean="0">
                <a:solidFill>
                  <a:srgbClr val="00B050"/>
                </a:solidFill>
              </a:rPr>
              <a:t>   Associate Prof. Shaikh Nikhat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On</a:t>
            </a:r>
          </a:p>
          <a:p>
            <a:r>
              <a:rPr lang="en-IN" sz="2400" i="1" dirty="0" smtClean="0">
                <a:solidFill>
                  <a:schemeClr val="accent6">
                    <a:lumMod val="50000"/>
                  </a:schemeClr>
                </a:solidFill>
              </a:rPr>
              <a:t>A Prose</a:t>
            </a:r>
          </a:p>
          <a:p>
            <a:r>
              <a:rPr lang="en-IN" sz="2400" b="1" i="1" u="sng" dirty="0" smtClean="0">
                <a:solidFill>
                  <a:schemeClr val="accent6">
                    <a:lumMod val="50000"/>
                  </a:schemeClr>
                </a:solidFill>
              </a:rPr>
              <a:t>‘Hardships’</a:t>
            </a:r>
          </a:p>
          <a:p>
            <a:r>
              <a:rPr lang="en-IN" sz="2400" i="1" dirty="0" smtClean="0">
                <a:solidFill>
                  <a:schemeClr val="accent6">
                    <a:lumMod val="50000"/>
                  </a:schemeClr>
                </a:solidFill>
              </a:rPr>
              <a:t>M.K.GANDHI</a:t>
            </a:r>
          </a:p>
        </p:txBody>
      </p:sp>
      <p:pic>
        <p:nvPicPr>
          <p:cNvPr id="2050" name="Picture 2" descr="C:\Users\siddi\Desktop\Nikhat Anty data\uesmm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88640"/>
            <a:ext cx="1800200" cy="990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IN" sz="4000" b="1" i="1" dirty="0" smtClean="0"/>
              <a:t>Summary</a:t>
            </a:r>
            <a:endParaRPr lang="en-IN" sz="4000" i="1" dirty="0" smtClean="0"/>
          </a:p>
          <a:p>
            <a:pPr algn="just"/>
            <a:r>
              <a:rPr lang="en-IN" i="1" dirty="0" smtClean="0"/>
              <a:t>Gandhi faced racism on several occasions. At that time South Africa was the colony of the White English people.</a:t>
            </a:r>
          </a:p>
          <a:p>
            <a:pPr algn="just"/>
            <a:r>
              <a:rPr lang="en-IN" i="1" dirty="0" smtClean="0"/>
              <a:t>The white people attacked, insulted and troubled the non-British people. They attacked the native Black Africans (Negros).</a:t>
            </a:r>
          </a:p>
          <a:p>
            <a:pPr algn="just"/>
            <a:r>
              <a:rPr lang="en-IN" i="1" dirty="0" smtClean="0"/>
              <a:t>White people considered themselves as superior to them and the </a:t>
            </a:r>
            <a:r>
              <a:rPr lang="en-IN" i="1" dirty="0"/>
              <a:t>I</a:t>
            </a:r>
            <a:r>
              <a:rPr lang="en-IN" i="1" dirty="0" smtClean="0"/>
              <a:t>ndians in South Africa.</a:t>
            </a:r>
          </a:p>
          <a:p>
            <a:pPr algn="just"/>
            <a:r>
              <a:rPr lang="en-IN" i="1" dirty="0" smtClean="0"/>
              <a:t>Due to this racist attitude </a:t>
            </a:r>
            <a:r>
              <a:rPr lang="en-IN" i="1" dirty="0"/>
              <a:t>G</a:t>
            </a:r>
            <a:r>
              <a:rPr lang="en-IN" i="1" dirty="0" smtClean="0"/>
              <a:t>andhi suffered many times .</a:t>
            </a:r>
          </a:p>
          <a:p>
            <a:pPr algn="just"/>
            <a:r>
              <a:rPr lang="en-IN" i="1" dirty="0" smtClean="0"/>
              <a:t>Gandhi was insulted in a horse-drawn coach when travelling to Johannesburg. When the coach stopped at </a:t>
            </a:r>
            <a:r>
              <a:rPr lang="en-IN" i="1" dirty="0" err="1" smtClean="0"/>
              <a:t>Martizeburg</a:t>
            </a:r>
            <a:r>
              <a:rPr lang="en-IN" i="1" dirty="0" smtClean="0"/>
              <a:t>, the travel agent tried to remove Gandhi from the coach.</a:t>
            </a:r>
          </a:p>
          <a:p>
            <a:pPr algn="just"/>
            <a:r>
              <a:rPr lang="en-IN" i="1" dirty="0" smtClean="0"/>
              <a:t>The agent told Gandhi that his ticket was cancelled.</a:t>
            </a:r>
          </a:p>
          <a:p>
            <a:pPr algn="just"/>
            <a:r>
              <a:rPr lang="en-IN" i="1" dirty="0" smtClean="0"/>
              <a:t>The agent hated Gandhi  and regarded him as a ‘coolie’.</a:t>
            </a:r>
          </a:p>
          <a:p>
            <a:pPr algn="just"/>
            <a:r>
              <a:rPr lang="en-IN" i="1" dirty="0" smtClean="0"/>
              <a:t>He asked Gandhi not to sit with the white passengers.</a:t>
            </a:r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IN" i="1" dirty="0" smtClean="0"/>
              <a:t>The agent was forced to sit near the coach-man at </a:t>
            </a:r>
            <a:r>
              <a:rPr lang="en-IN" i="1" dirty="0" err="1" smtClean="0"/>
              <a:t>Pardekoph</a:t>
            </a:r>
            <a:r>
              <a:rPr lang="en-IN" i="1" dirty="0" smtClean="0"/>
              <a:t> village , the white leader in the coach came to Gandhi and ask him to sit on the footboard.</a:t>
            </a:r>
          </a:p>
          <a:p>
            <a:pPr algn="just"/>
            <a:r>
              <a:rPr lang="en-IN" i="1" dirty="0" smtClean="0"/>
              <a:t>Gandhi refused to do so, he attacked Gandhi. He abused him . Some passengers supported Gandhi and the </a:t>
            </a:r>
            <a:r>
              <a:rPr lang="en-IN" i="1" dirty="0"/>
              <a:t>W</a:t>
            </a:r>
            <a:r>
              <a:rPr lang="en-IN" i="1" dirty="0" smtClean="0"/>
              <a:t>hiteman went inside to sit on a vacant seat.</a:t>
            </a:r>
          </a:p>
          <a:p>
            <a:pPr algn="just"/>
            <a:r>
              <a:rPr lang="en-IN" i="1" dirty="0" smtClean="0"/>
              <a:t>When Gandhi was travelling in a train to go to Pretoria, the ticket checker came to the first class compartment he was angry to find Gandhi there .</a:t>
            </a:r>
          </a:p>
          <a:p>
            <a:pPr algn="just"/>
            <a:r>
              <a:rPr lang="en-IN" i="1" dirty="0" smtClean="0"/>
              <a:t>He ordered him to  move to the third class compartment.</a:t>
            </a:r>
          </a:p>
          <a:p>
            <a:pPr algn="just"/>
            <a:r>
              <a:rPr lang="en-IN" i="1" dirty="0" smtClean="0"/>
              <a:t>He called Gandhi a ‘coolie’ . A white </a:t>
            </a:r>
            <a:r>
              <a:rPr lang="en-IN" i="1" dirty="0"/>
              <a:t>E</a:t>
            </a:r>
            <a:r>
              <a:rPr lang="en-IN" i="1" dirty="0" smtClean="0"/>
              <a:t>nglish passenger supported </a:t>
            </a:r>
            <a:r>
              <a:rPr lang="en-IN" i="1" dirty="0"/>
              <a:t>G</a:t>
            </a:r>
            <a:r>
              <a:rPr lang="en-IN" i="1" dirty="0" smtClean="0"/>
              <a:t>andhi. He criticized the railway guard or ticket checker and there for, he went away.</a:t>
            </a:r>
          </a:p>
          <a:p>
            <a:pPr algn="just"/>
            <a:r>
              <a:rPr lang="en-IN" i="1" dirty="0" smtClean="0"/>
              <a:t>In this way Gandhi suffered from cruelty and racism of the white </a:t>
            </a:r>
            <a:r>
              <a:rPr lang="en-IN" i="1" dirty="0"/>
              <a:t>E</a:t>
            </a:r>
            <a:r>
              <a:rPr lang="en-IN" i="1" dirty="0" smtClean="0"/>
              <a:t>nglishmen in South Africa.</a:t>
            </a:r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ddi\Desktop\Nikhat Anty data\thank you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620688"/>
            <a:ext cx="7920880" cy="576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287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        Union Education Society’s Mahila Mahavidyalaya, Solapur.    </vt:lpstr>
      <vt:lpstr>Slide 3</vt:lpstr>
      <vt:lpstr>Slide 4</vt:lpstr>
      <vt:lpstr>Slide 5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fayeza</dc:creator>
  <cp:lastModifiedBy>fayeza</cp:lastModifiedBy>
  <cp:revision>5</cp:revision>
  <dcterms:created xsi:type="dcterms:W3CDTF">2019-12-15T09:25:54Z</dcterms:created>
  <dcterms:modified xsi:type="dcterms:W3CDTF">2019-12-15T18:10:33Z</dcterms:modified>
</cp:coreProperties>
</file>