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5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90042DB-2B80-4F78-9324-65A1BDBA5C37}"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90042DB-2B80-4F78-9324-65A1BDBA5C37}"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90042DB-2B80-4F78-9324-65A1BDBA5C37}"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90042DB-2B80-4F78-9324-65A1BDBA5C37}"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0042DB-2B80-4F78-9324-65A1BDBA5C37}"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990042DB-2B80-4F78-9324-65A1BDBA5C37}"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990042DB-2B80-4F78-9324-65A1BDBA5C37}" type="datetimeFigureOut">
              <a:rPr lang="en-IN" smtClean="0"/>
              <a:t>15-12-2019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90042DB-2B80-4F78-9324-65A1BDBA5C37}" type="datetimeFigureOut">
              <a:rPr lang="en-IN" smtClean="0"/>
              <a:t>15-12-2019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042DB-2B80-4F78-9324-65A1BDBA5C37}" type="datetimeFigureOut">
              <a:rPr lang="en-IN" smtClean="0"/>
              <a:t>15-12-2019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042DB-2B80-4F78-9324-65A1BDBA5C37}"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042DB-2B80-4F78-9324-65A1BDBA5C37}"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6B383A-3549-4F87-936C-A15C5028E369}"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042DB-2B80-4F78-9324-65A1BDBA5C37}" type="datetimeFigureOut">
              <a:rPr lang="en-IN" smtClean="0"/>
              <a:t>15-12-2019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B383A-3549-4F87-936C-A15C5028E369}"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1026" name="Picture 2" descr="C:\Users\siddi\Desktop\Nikhat Anty data\welcome.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476672"/>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060848"/>
            <a:ext cx="6400800" cy="1752600"/>
          </a:xfrm>
        </p:spPr>
        <p:txBody>
          <a:bodyPr>
            <a:noAutofit/>
          </a:bodyPr>
          <a:lstStyle/>
          <a:p>
            <a:endParaRPr lang="en-IN" sz="2400" dirty="0" smtClean="0">
              <a:solidFill>
                <a:srgbClr val="00B0F0"/>
              </a:solidFill>
            </a:endParaRPr>
          </a:p>
          <a:p>
            <a:r>
              <a:rPr lang="en-IN" sz="2400" dirty="0" smtClean="0">
                <a:solidFill>
                  <a:srgbClr val="FF0000"/>
                </a:solidFill>
                <a:latin typeface="Times New Roman" pitchFamily="18" charset="0"/>
                <a:cs typeface="Times New Roman" pitchFamily="18" charset="0"/>
              </a:rPr>
              <a:t>B.A Part –II (2017-2018)</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 English Optional</a:t>
            </a:r>
            <a:br>
              <a:rPr lang="en-IN" sz="2400" dirty="0" smtClean="0">
                <a:solidFill>
                  <a:srgbClr val="FF0000"/>
                </a:solidFill>
                <a:latin typeface="Times New Roman" pitchFamily="18" charset="0"/>
                <a:cs typeface="Times New Roman" pitchFamily="18" charset="0"/>
              </a:rPr>
            </a:br>
            <a:r>
              <a:rPr lang="en-IN" sz="2400" dirty="0" smtClean="0">
                <a:solidFill>
                  <a:srgbClr val="FF0000"/>
                </a:solidFill>
                <a:latin typeface="Times New Roman" pitchFamily="18" charset="0"/>
                <a:cs typeface="Times New Roman" pitchFamily="18" charset="0"/>
              </a:rPr>
              <a:t>Indian Writing In English</a:t>
            </a:r>
            <a:endParaRPr lang="en-IN" sz="2400" dirty="0" smtClean="0">
              <a:solidFill>
                <a:srgbClr val="FF0000"/>
              </a:solidFill>
            </a:endParaRPr>
          </a:p>
          <a:p>
            <a:r>
              <a:rPr lang="en-IN" sz="2400" dirty="0" smtClean="0">
                <a:solidFill>
                  <a:srgbClr val="00B050"/>
                </a:solidFill>
              </a:rPr>
              <a:t>A Presentation </a:t>
            </a:r>
            <a:endParaRPr lang="en-IN" sz="2400" dirty="0" smtClean="0">
              <a:solidFill>
                <a:srgbClr val="00B050"/>
              </a:solidFill>
            </a:endParaRPr>
          </a:p>
          <a:p>
            <a:r>
              <a:rPr lang="en-IN" sz="2400" dirty="0" smtClean="0">
                <a:solidFill>
                  <a:srgbClr val="00B050"/>
                </a:solidFill>
              </a:rPr>
              <a:t>By</a:t>
            </a:r>
            <a:endParaRPr lang="en-IN" sz="2400" dirty="0" smtClean="0">
              <a:solidFill>
                <a:srgbClr val="00B050"/>
              </a:solidFill>
            </a:endParaRPr>
          </a:p>
          <a:p>
            <a:r>
              <a:rPr lang="en-IN" sz="2400" dirty="0" smtClean="0">
                <a:solidFill>
                  <a:srgbClr val="00B050"/>
                </a:solidFill>
              </a:rPr>
              <a:t>   Associate Prof. Shaikh Nikhat</a:t>
            </a:r>
          </a:p>
          <a:p>
            <a:r>
              <a:rPr lang="en-IN" sz="2400" dirty="0" smtClean="0">
                <a:solidFill>
                  <a:srgbClr val="00B050"/>
                </a:solidFill>
              </a:rPr>
              <a:t>On</a:t>
            </a:r>
          </a:p>
          <a:p>
            <a:r>
              <a:rPr lang="en-IN" sz="2400" i="1" dirty="0" smtClean="0">
                <a:solidFill>
                  <a:schemeClr val="accent6">
                    <a:lumMod val="50000"/>
                  </a:schemeClr>
                </a:solidFill>
              </a:rPr>
              <a:t>Essay</a:t>
            </a:r>
          </a:p>
          <a:p>
            <a:r>
              <a:rPr lang="en-IN" sz="2400" i="1" dirty="0" smtClean="0">
                <a:solidFill>
                  <a:schemeClr val="accent6">
                    <a:lumMod val="50000"/>
                  </a:schemeClr>
                </a:solidFill>
              </a:rPr>
              <a:t>“My Vision For India”</a:t>
            </a:r>
          </a:p>
          <a:p>
            <a:r>
              <a:rPr lang="en-IN" sz="2400" i="1" dirty="0" smtClean="0">
                <a:solidFill>
                  <a:schemeClr val="accent6">
                    <a:lumMod val="50000"/>
                  </a:schemeClr>
                </a:solidFill>
              </a:rPr>
              <a:t>A.P.J. Abdul </a:t>
            </a:r>
            <a:r>
              <a:rPr lang="en-IN" sz="2400" i="1" dirty="0" err="1" smtClean="0">
                <a:solidFill>
                  <a:schemeClr val="accent6">
                    <a:lumMod val="50000"/>
                  </a:schemeClr>
                </a:solidFill>
              </a:rPr>
              <a:t>kalaam</a:t>
            </a:r>
            <a:endParaRPr lang="en-IN" sz="2400" i="1" dirty="0" smtClean="0">
              <a:solidFill>
                <a:schemeClr val="accent6">
                  <a:lumMod val="50000"/>
                </a:schemeClr>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18864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85000" lnSpcReduction="10000"/>
          </a:bodyPr>
          <a:lstStyle/>
          <a:p>
            <a:pPr algn="ctr">
              <a:buNone/>
            </a:pPr>
            <a:r>
              <a:rPr lang="en-IN" sz="4000" b="1" i="1" dirty="0" smtClean="0"/>
              <a:t>Summary </a:t>
            </a:r>
          </a:p>
          <a:p>
            <a:r>
              <a:rPr lang="en-IN" sz="4000" i="1" dirty="0"/>
              <a:t>Dr. Abdul </a:t>
            </a:r>
            <a:r>
              <a:rPr lang="en-IN" sz="4000" i="1" dirty="0" err="1"/>
              <a:t>Kalaam</a:t>
            </a:r>
            <a:r>
              <a:rPr lang="en-IN" sz="4000" i="1" dirty="0"/>
              <a:t> known for his love for the student community, delivered this speech at Indian Institute of Technology, Hyderabad, where he outlined his visions for India.</a:t>
            </a:r>
          </a:p>
          <a:p>
            <a:r>
              <a:rPr lang="en-IN" sz="4000" b="1" dirty="0"/>
              <a:t> </a:t>
            </a:r>
            <a:r>
              <a:rPr lang="en-IN" sz="4000" b="1" i="1" dirty="0" smtClean="0"/>
              <a:t>First Vision </a:t>
            </a:r>
            <a:r>
              <a:rPr lang="en-IN" sz="4000" b="1" i="1" dirty="0"/>
              <a:t>is that of FREEDOM</a:t>
            </a:r>
            <a:r>
              <a:rPr lang="en-IN" sz="4000" b="1" i="1" dirty="0" smtClean="0"/>
              <a:t>.</a:t>
            </a:r>
          </a:p>
          <a:p>
            <a:r>
              <a:rPr lang="en-IN" sz="4000" dirty="0" smtClean="0"/>
              <a:t>He </a:t>
            </a:r>
            <a:r>
              <a:rPr lang="en-IN" sz="4000" dirty="0"/>
              <a:t>believe that India got its first vision of this in 1857, when we started the war of Independence. It is this freedom that we must protect and nurture and build on. If we are not free, no one will respect us.</a:t>
            </a: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85000" lnSpcReduction="10000"/>
          </a:bodyPr>
          <a:lstStyle/>
          <a:p>
            <a:pPr algn="ctr">
              <a:buNone/>
            </a:pPr>
            <a:endParaRPr lang="en-IN" sz="4000" b="1" i="1" dirty="0" smtClean="0"/>
          </a:p>
          <a:p>
            <a:r>
              <a:rPr lang="en-IN" sz="4000" b="1" i="1" dirty="0" smtClean="0"/>
              <a:t>Second Vision </a:t>
            </a:r>
            <a:r>
              <a:rPr lang="en-IN" sz="4000" b="1" i="1" dirty="0"/>
              <a:t>for India’s DEVELOPMENT</a:t>
            </a:r>
            <a:r>
              <a:rPr lang="en-IN" sz="4000" b="1" i="1" dirty="0" smtClean="0"/>
              <a:t>.</a:t>
            </a:r>
          </a:p>
          <a:p>
            <a:r>
              <a:rPr lang="en-IN" sz="4000" i="1" dirty="0"/>
              <a:t>For fifty years we have been a developing nation. It is time we see ourselves as a developed nation. We are among top five nations of the world in terms of GDP. We have 10 per cent growth rate in most areas. Our poverty levels are falling. Our achievements are being globally recognised today. Yet we lack the self-confidence to see ourselves as a developed nation, self-reliant and self-assured</a:t>
            </a:r>
            <a:r>
              <a:rPr lang="en-IN" sz="4000" i="1" dirty="0" smtClean="0"/>
              <a:t>.</a:t>
            </a:r>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6264696"/>
          </a:xfrm>
        </p:spPr>
        <p:txBody>
          <a:bodyPr>
            <a:normAutofit fontScale="77500" lnSpcReduction="20000"/>
          </a:bodyPr>
          <a:lstStyle/>
          <a:p>
            <a:pPr algn="ctr">
              <a:buNone/>
            </a:pPr>
            <a:endParaRPr lang="en-IN" sz="4000" b="1" i="1" dirty="0" smtClean="0"/>
          </a:p>
          <a:p>
            <a:r>
              <a:rPr lang="en-IN" sz="4000" b="1" i="1" dirty="0" smtClean="0"/>
              <a:t>THIRD vision.</a:t>
            </a:r>
          </a:p>
          <a:p>
            <a:r>
              <a:rPr lang="en-IN" sz="4000" i="1" dirty="0"/>
              <a:t>India must stand up to the world. Because </a:t>
            </a:r>
            <a:r>
              <a:rPr lang="en-IN" sz="4000" i="1" dirty="0" smtClean="0"/>
              <a:t>he believe </a:t>
            </a:r>
            <a:r>
              <a:rPr lang="en-IN" sz="4000" i="1" dirty="0"/>
              <a:t>that, unless India stands up to the world, no one will respect us. Only strength respects strength. We must be strong not only as a military power but also as an economic power. Both must go hand-in-hand.</a:t>
            </a:r>
          </a:p>
          <a:p>
            <a:r>
              <a:rPr lang="en-IN" sz="4000" i="1" dirty="0" smtClean="0"/>
              <a:t>His </a:t>
            </a:r>
            <a:r>
              <a:rPr lang="en-IN" sz="4000" i="1" dirty="0"/>
              <a:t>good fortune was to have worked with three great minds. Dr. </a:t>
            </a:r>
            <a:r>
              <a:rPr lang="en-IN" sz="4000" i="1" dirty="0" err="1"/>
              <a:t>Vikram</a:t>
            </a:r>
            <a:r>
              <a:rPr lang="en-IN" sz="4000" i="1" dirty="0"/>
              <a:t> Sarabhai of the Department of Space, Professor </a:t>
            </a:r>
            <a:r>
              <a:rPr lang="en-IN" sz="4000" i="1" dirty="0" err="1"/>
              <a:t>Satish</a:t>
            </a:r>
            <a:r>
              <a:rPr lang="en-IN" sz="4000" i="1" dirty="0"/>
              <a:t> </a:t>
            </a:r>
            <a:r>
              <a:rPr lang="en-IN" sz="4000" i="1" dirty="0" err="1"/>
              <a:t>Dhawan</a:t>
            </a:r>
            <a:r>
              <a:rPr lang="en-IN" sz="4000" i="1" dirty="0"/>
              <a:t>, who succeeded him and </a:t>
            </a:r>
            <a:r>
              <a:rPr lang="en-IN" sz="4000" i="1" dirty="0" err="1"/>
              <a:t>Dr.Brahm</a:t>
            </a:r>
            <a:r>
              <a:rPr lang="en-IN" sz="4000" i="1" dirty="0"/>
              <a:t> </a:t>
            </a:r>
            <a:r>
              <a:rPr lang="en-IN" sz="4000" i="1" dirty="0" err="1"/>
              <a:t>Prakash</a:t>
            </a:r>
            <a:r>
              <a:rPr lang="en-IN" sz="4000" i="1" dirty="0"/>
              <a:t>, the father of nuclear material. </a:t>
            </a:r>
            <a:r>
              <a:rPr lang="en-IN" sz="4000" i="1" dirty="0" smtClean="0"/>
              <a:t>He </a:t>
            </a:r>
            <a:r>
              <a:rPr lang="en-IN" sz="4000" i="1" dirty="0"/>
              <a:t>was lucky to have worked with all three of them closely and consider this the great opportunity of </a:t>
            </a:r>
            <a:r>
              <a:rPr lang="en-IN" sz="4000" i="1" dirty="0" smtClean="0"/>
              <a:t>his life</a:t>
            </a:r>
            <a:r>
              <a:rPr lang="en-IN" sz="4000" i="1" dirty="0"/>
              <a:t>.</a:t>
            </a:r>
          </a:p>
          <a:p>
            <a:endParaRPr lang="en-IN" sz="4000" b="1" i="1" dirty="0" smtClean="0"/>
          </a:p>
          <a:p>
            <a:pPr>
              <a:buNone/>
            </a:pPr>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endParaRPr lang="en-IN" sz="4000" i="1" dirty="0"/>
          </a:p>
          <a:p>
            <a:endParaRPr lang="en-IN" sz="4000" i="1" dirty="0" smtClean="0"/>
          </a:p>
          <a:p>
            <a:pPr>
              <a:buNone/>
            </a:pPr>
            <a:endParaRPr lang="en-IN" sz="4000"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163</Words>
  <Application>Microsoft Office PowerPoint</Application>
  <PresentationFormat>On-screen Show (4:3)</PresentationFormat>
  <Paragraphs>131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        Union Education Society’s Mahila Mahavidyalaya, Solapur.    </vt:lpstr>
      <vt:lpstr>Slide 3</vt:lpstr>
      <vt:lpstr>Slide 4</vt:lpstr>
      <vt:lpstr>Slide 5</vt:lpstr>
      <vt:lpstr>Slide 6</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fayeza</dc:creator>
  <cp:lastModifiedBy>fayeza</cp:lastModifiedBy>
  <cp:revision>2</cp:revision>
  <dcterms:created xsi:type="dcterms:W3CDTF">2019-12-15T17:19:20Z</dcterms:created>
  <dcterms:modified xsi:type="dcterms:W3CDTF">2019-12-15T18:10:06Z</dcterms:modified>
</cp:coreProperties>
</file>