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3" r:id="rId6"/>
    <p:sldId id="264" r:id="rId7"/>
    <p:sldId id="262"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9EC76EF-A4F7-4C2F-8099-18036F8AC3E4}" type="datetimeFigureOut">
              <a:rPr lang="en-IN" smtClean="0"/>
              <a:t>16-12-2019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585AFA9-D223-4DAF-A442-9A60ED915039}"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9EC76EF-A4F7-4C2F-8099-18036F8AC3E4}" type="datetimeFigureOut">
              <a:rPr lang="en-IN" smtClean="0"/>
              <a:t>16-12-2019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585AFA9-D223-4DAF-A442-9A60ED915039}"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9EC76EF-A4F7-4C2F-8099-18036F8AC3E4}" type="datetimeFigureOut">
              <a:rPr lang="en-IN" smtClean="0"/>
              <a:t>16-12-2019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585AFA9-D223-4DAF-A442-9A60ED915039}"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9EC76EF-A4F7-4C2F-8099-18036F8AC3E4}" type="datetimeFigureOut">
              <a:rPr lang="en-IN" smtClean="0"/>
              <a:t>16-12-2019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585AFA9-D223-4DAF-A442-9A60ED915039}"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EC76EF-A4F7-4C2F-8099-18036F8AC3E4}" type="datetimeFigureOut">
              <a:rPr lang="en-IN" smtClean="0"/>
              <a:t>16-12-2019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585AFA9-D223-4DAF-A442-9A60ED915039}"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9EC76EF-A4F7-4C2F-8099-18036F8AC3E4}" type="datetimeFigureOut">
              <a:rPr lang="en-IN" smtClean="0"/>
              <a:t>16-12-2019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585AFA9-D223-4DAF-A442-9A60ED915039}"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9EC76EF-A4F7-4C2F-8099-18036F8AC3E4}" type="datetimeFigureOut">
              <a:rPr lang="en-IN" smtClean="0"/>
              <a:t>16-12-2019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585AFA9-D223-4DAF-A442-9A60ED915039}"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9EC76EF-A4F7-4C2F-8099-18036F8AC3E4}" type="datetimeFigureOut">
              <a:rPr lang="en-IN" smtClean="0"/>
              <a:t>16-12-2019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585AFA9-D223-4DAF-A442-9A60ED915039}"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EC76EF-A4F7-4C2F-8099-18036F8AC3E4}" type="datetimeFigureOut">
              <a:rPr lang="en-IN" smtClean="0"/>
              <a:t>16-12-2019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585AFA9-D223-4DAF-A442-9A60ED915039}"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EC76EF-A4F7-4C2F-8099-18036F8AC3E4}" type="datetimeFigureOut">
              <a:rPr lang="en-IN" smtClean="0"/>
              <a:t>16-12-2019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585AFA9-D223-4DAF-A442-9A60ED915039}"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EC76EF-A4F7-4C2F-8099-18036F8AC3E4}" type="datetimeFigureOut">
              <a:rPr lang="en-IN" smtClean="0"/>
              <a:t>16-12-2019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585AFA9-D223-4DAF-A442-9A60ED915039}"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EC76EF-A4F7-4C2F-8099-18036F8AC3E4}" type="datetimeFigureOut">
              <a:rPr lang="en-IN" smtClean="0"/>
              <a:t>16-12-2019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85AFA9-D223-4DAF-A442-9A60ED915039}"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IN"/>
          </a:p>
        </p:txBody>
      </p:sp>
      <p:pic>
        <p:nvPicPr>
          <p:cNvPr id="1026" name="Picture 2" descr="C:\Users\siddi\Desktop\Nikhat Anty data\welcome.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476672"/>
            <a:ext cx="7772400" cy="1470025"/>
          </a:xfrm>
        </p:spPr>
        <p:txBody>
          <a:bodyPr>
            <a:normAutofit fontScale="90000"/>
          </a:bodyPr>
          <a:lstStyle/>
          <a:p>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a:latin typeface="Arial" pitchFamily="34" charset="0"/>
                <a:cs typeface="Arial" pitchFamily="34" charset="0"/>
              </a:rPr>
              <a:t/>
            </a:r>
            <a:br>
              <a:rPr lang="en-IN" sz="2800" b="1" dirty="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Union Education Society’s </a:t>
            </a:r>
            <a:r>
              <a:rPr lang="en-IN" sz="2800" b="1" dirty="0" err="1" smtClean="0">
                <a:latin typeface="Arial" pitchFamily="34" charset="0"/>
                <a:cs typeface="Arial" pitchFamily="34" charset="0"/>
              </a:rPr>
              <a:t>Mahila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Mahavidyalaya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Solapur</a:t>
            </a:r>
            <a:r>
              <a:rPr lang="en-IN" sz="2800" b="1" dirty="0" smtClean="0">
                <a:latin typeface="Arial" pitchFamily="34" charset="0"/>
                <a:cs typeface="Arial" pitchFamily="34" charset="0"/>
              </a:rPr>
              <a:t>. </a:t>
            </a:r>
            <a:br>
              <a:rPr lang="en-IN" sz="2800" b="1" dirty="0" smtClean="0">
                <a:latin typeface="Arial" pitchFamily="34" charset="0"/>
                <a:cs typeface="Arial" pitchFamily="34" charset="0"/>
              </a:rPr>
            </a:br>
            <a:r>
              <a:rPr lang="en-IN" sz="2800" dirty="0" smtClean="0"/>
              <a:t/>
            </a:r>
            <a:br>
              <a:rPr lang="en-IN" sz="2800" dirty="0" smtClean="0"/>
            </a:br>
            <a:r>
              <a:rPr lang="en-IN" sz="2800" dirty="0" smtClean="0">
                <a:solidFill>
                  <a:srgbClr val="7030A0"/>
                </a:solidFill>
              </a:rPr>
              <a:t/>
            </a:r>
            <a:br>
              <a:rPr lang="en-IN" sz="2800" dirty="0" smtClean="0">
                <a:solidFill>
                  <a:srgbClr val="7030A0"/>
                </a:solidFill>
              </a:rPr>
            </a:br>
            <a:endParaRPr lang="en-IN" sz="2800" dirty="0"/>
          </a:p>
        </p:txBody>
      </p:sp>
      <p:sp>
        <p:nvSpPr>
          <p:cNvPr id="3" name="Subtitle 2"/>
          <p:cNvSpPr>
            <a:spLocks noGrp="1"/>
          </p:cNvSpPr>
          <p:nvPr>
            <p:ph type="subTitle" idx="1"/>
          </p:nvPr>
        </p:nvSpPr>
        <p:spPr>
          <a:xfrm>
            <a:off x="1331640" y="2060848"/>
            <a:ext cx="6400800" cy="1752600"/>
          </a:xfrm>
        </p:spPr>
        <p:txBody>
          <a:bodyPr>
            <a:noAutofit/>
          </a:bodyPr>
          <a:lstStyle/>
          <a:p>
            <a:endParaRPr lang="en-IN" sz="2400" dirty="0" smtClean="0">
              <a:solidFill>
                <a:srgbClr val="00B0F0"/>
              </a:solidFill>
            </a:endParaRPr>
          </a:p>
          <a:p>
            <a:r>
              <a:rPr lang="en-IN" sz="2400" dirty="0" smtClean="0">
                <a:solidFill>
                  <a:srgbClr val="FF0000"/>
                </a:solidFill>
                <a:latin typeface="Times New Roman" pitchFamily="18" charset="0"/>
                <a:cs typeface="Times New Roman" pitchFamily="18" charset="0"/>
              </a:rPr>
              <a:t>B.A Part –II (</a:t>
            </a:r>
            <a:r>
              <a:rPr lang="en-IN" sz="2400" dirty="0" smtClean="0">
                <a:solidFill>
                  <a:srgbClr val="FF0000"/>
                </a:solidFill>
                <a:latin typeface="Times New Roman" pitchFamily="18" charset="0"/>
                <a:cs typeface="Times New Roman" pitchFamily="18" charset="0"/>
              </a:rPr>
              <a:t>2019-2020)</a:t>
            </a:r>
            <a:r>
              <a:rPr lang="en-IN" sz="2400" dirty="0" smtClean="0">
                <a:solidFill>
                  <a:srgbClr val="FF0000"/>
                </a:solidFill>
                <a:latin typeface="Times New Roman" pitchFamily="18" charset="0"/>
                <a:cs typeface="Times New Roman" pitchFamily="18" charset="0"/>
              </a:rPr>
              <a:t/>
            </a:r>
            <a:br>
              <a:rPr lang="en-IN" sz="2400" dirty="0" smtClean="0">
                <a:solidFill>
                  <a:srgbClr val="FF0000"/>
                </a:solidFill>
                <a:latin typeface="Times New Roman" pitchFamily="18" charset="0"/>
                <a:cs typeface="Times New Roman" pitchFamily="18" charset="0"/>
              </a:rPr>
            </a:br>
            <a:r>
              <a:rPr lang="en-IN" sz="2400" dirty="0" smtClean="0">
                <a:solidFill>
                  <a:srgbClr val="FF0000"/>
                </a:solidFill>
                <a:latin typeface="Times New Roman" pitchFamily="18" charset="0"/>
                <a:cs typeface="Times New Roman" pitchFamily="18" charset="0"/>
              </a:rPr>
              <a:t> English Optional</a:t>
            </a:r>
            <a:br>
              <a:rPr lang="en-IN" sz="2400" dirty="0" smtClean="0">
                <a:solidFill>
                  <a:srgbClr val="FF0000"/>
                </a:solidFill>
                <a:latin typeface="Times New Roman" pitchFamily="18" charset="0"/>
                <a:cs typeface="Times New Roman" pitchFamily="18" charset="0"/>
              </a:rPr>
            </a:br>
            <a:r>
              <a:rPr lang="en-IN" sz="2400" dirty="0" smtClean="0">
                <a:solidFill>
                  <a:srgbClr val="FF0000"/>
                </a:solidFill>
                <a:latin typeface="Times New Roman" pitchFamily="18" charset="0"/>
                <a:cs typeface="Times New Roman" pitchFamily="18" charset="0"/>
              </a:rPr>
              <a:t>Indian Writing In English</a:t>
            </a:r>
            <a:endParaRPr lang="en-IN" sz="2400" dirty="0" smtClean="0">
              <a:solidFill>
                <a:srgbClr val="FF0000"/>
              </a:solidFill>
            </a:endParaRPr>
          </a:p>
          <a:p>
            <a:r>
              <a:rPr lang="en-IN" sz="2400" dirty="0" smtClean="0">
                <a:solidFill>
                  <a:srgbClr val="00B050"/>
                </a:solidFill>
              </a:rPr>
              <a:t>A Presentation </a:t>
            </a:r>
          </a:p>
          <a:p>
            <a:r>
              <a:rPr lang="en-IN" sz="2400" dirty="0" smtClean="0">
                <a:solidFill>
                  <a:srgbClr val="00B050"/>
                </a:solidFill>
              </a:rPr>
              <a:t>By</a:t>
            </a:r>
          </a:p>
          <a:p>
            <a:r>
              <a:rPr lang="en-IN" sz="2400" dirty="0" smtClean="0">
                <a:solidFill>
                  <a:srgbClr val="00B050"/>
                </a:solidFill>
              </a:rPr>
              <a:t>   Associate Prof. Shaikh Nikhat</a:t>
            </a:r>
          </a:p>
          <a:p>
            <a:r>
              <a:rPr lang="en-IN" sz="2400" dirty="0" smtClean="0">
                <a:solidFill>
                  <a:srgbClr val="00B050"/>
                </a:solidFill>
              </a:rPr>
              <a:t>On</a:t>
            </a:r>
          </a:p>
          <a:p>
            <a:r>
              <a:rPr lang="en-IN" sz="2400" i="1" dirty="0" smtClean="0">
                <a:solidFill>
                  <a:schemeClr val="accent6">
                    <a:lumMod val="50000"/>
                  </a:schemeClr>
                </a:solidFill>
              </a:rPr>
              <a:t>Poem</a:t>
            </a:r>
          </a:p>
          <a:p>
            <a:r>
              <a:rPr lang="en-IN" sz="2400" i="1" dirty="0" smtClean="0">
                <a:solidFill>
                  <a:schemeClr val="accent6">
                    <a:lumMod val="50000"/>
                  </a:schemeClr>
                </a:solidFill>
              </a:rPr>
              <a:t>“The Tiger And The Deer”</a:t>
            </a:r>
          </a:p>
          <a:p>
            <a:r>
              <a:rPr lang="en-IN" sz="2400" i="1" dirty="0" smtClean="0">
                <a:solidFill>
                  <a:schemeClr val="accent6">
                    <a:lumMod val="50000"/>
                  </a:schemeClr>
                </a:solidFill>
              </a:rPr>
              <a:t>Sri </a:t>
            </a:r>
            <a:r>
              <a:rPr lang="en-IN" sz="2400" i="1" dirty="0" err="1" smtClean="0">
                <a:solidFill>
                  <a:schemeClr val="accent6">
                    <a:lumMod val="50000"/>
                  </a:schemeClr>
                </a:solidFill>
              </a:rPr>
              <a:t>Aurobindo</a:t>
            </a:r>
            <a:endParaRPr lang="en-IN" sz="2400" i="1" dirty="0" smtClean="0">
              <a:solidFill>
                <a:schemeClr val="accent6">
                  <a:lumMod val="50000"/>
                </a:schemeClr>
              </a:solidFill>
            </a:endParaRPr>
          </a:p>
          <a:p>
            <a:endParaRPr lang="en-IN" sz="2400" i="1" dirty="0" smtClean="0">
              <a:solidFill>
                <a:schemeClr val="accent6">
                  <a:lumMod val="50000"/>
                </a:schemeClr>
              </a:solidFill>
            </a:endParaRPr>
          </a:p>
        </p:txBody>
      </p:sp>
      <p:pic>
        <p:nvPicPr>
          <p:cNvPr id="2050" name="Picture 2" descr="C:\Users\siddi\Desktop\Nikhat Anty data\uesmmlogo.png"/>
          <p:cNvPicPr>
            <a:picLocks noChangeAspect="1" noChangeArrowheads="1"/>
          </p:cNvPicPr>
          <p:nvPr/>
        </p:nvPicPr>
        <p:blipFill>
          <a:blip r:embed="rId3" cstate="print"/>
          <a:srcRect/>
          <a:stretch>
            <a:fillRect/>
          </a:stretch>
        </p:blipFill>
        <p:spPr bwMode="auto">
          <a:xfrm>
            <a:off x="3491880" y="188640"/>
            <a:ext cx="1800200" cy="9906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fontScale="77500" lnSpcReduction="20000"/>
          </a:bodyPr>
          <a:lstStyle/>
          <a:p>
            <a:pPr algn="ctr">
              <a:buNone/>
            </a:pPr>
            <a:r>
              <a:rPr lang="en-IN" sz="4000" b="1" i="1" dirty="0" smtClean="0"/>
              <a:t>Introduction</a:t>
            </a:r>
            <a:endParaRPr lang="en-IN" sz="4000" i="1" dirty="0"/>
          </a:p>
          <a:p>
            <a:r>
              <a:rPr lang="en-IN" sz="4000" b="1" i="1" dirty="0" smtClean="0"/>
              <a:t>About The Poet</a:t>
            </a:r>
          </a:p>
          <a:p>
            <a:r>
              <a:rPr lang="en-IN" sz="4000" i="1" dirty="0"/>
              <a:t>Sri </a:t>
            </a:r>
            <a:r>
              <a:rPr lang="en-IN" sz="4000" i="1" dirty="0" err="1"/>
              <a:t>Aurobindo</a:t>
            </a:r>
            <a:r>
              <a:rPr lang="en-IN" sz="4000" i="1" dirty="0"/>
              <a:t> is one of the supreme masters in Indian English Literature. His poetry may be divided into two broad groups, i.e., poetry of action and poetry of meditation. </a:t>
            </a:r>
            <a:endParaRPr lang="en-IN" sz="4000" i="1" dirty="0" smtClean="0"/>
          </a:p>
          <a:p>
            <a:r>
              <a:rPr lang="en-IN" sz="4000" i="1" dirty="0" smtClean="0"/>
              <a:t>He </a:t>
            </a:r>
            <a:r>
              <a:rPr lang="en-IN" sz="4000" i="1" dirty="0"/>
              <a:t>is not only a poet but also a philosopher, short story writer and dramatist. He gives charming descriptions of nature in his writings. </a:t>
            </a:r>
            <a:r>
              <a:rPr lang="en-IN" sz="4000" i="1" dirty="0" err="1"/>
              <a:t>Savitri</a:t>
            </a:r>
            <a:r>
              <a:rPr lang="en-IN" sz="4000" i="1" dirty="0"/>
              <a:t> is the epic written by </a:t>
            </a:r>
            <a:r>
              <a:rPr lang="en-IN" sz="4000" i="1" dirty="0" err="1"/>
              <a:t>Aurobindo</a:t>
            </a:r>
            <a:r>
              <a:rPr lang="en-IN" sz="4000" i="1" dirty="0"/>
              <a:t>. It marks the culmination of his poetic career.</a:t>
            </a:r>
          </a:p>
          <a:p>
            <a:r>
              <a:rPr lang="en-IN" sz="3600" i="1" dirty="0" err="1"/>
              <a:t>Aurobindo's</a:t>
            </a:r>
            <a:r>
              <a:rPr lang="en-IN" sz="3600" i="1" dirty="0"/>
              <a:t> short poem 'The Tiger and the Deer' is a didactic poem. It is a contrast between good and evil, innocence and experience, and life and death.</a:t>
            </a:r>
            <a:r>
              <a:rPr lang="en-IN" sz="4000" i="1" dirty="0" smtClean="0"/>
              <a:t/>
            </a:r>
            <a:br>
              <a:rPr lang="en-IN" sz="4000" i="1" dirty="0" smtClean="0"/>
            </a:br>
            <a:r>
              <a:rPr lang="en-IN" sz="4000" b="1" i="1" dirty="0" smtClean="0"/>
              <a:t> </a:t>
            </a:r>
            <a:endParaRPr lang="en-IN" sz="4000" b="1" i="1" dirty="0" smtClean="0"/>
          </a:p>
          <a:p>
            <a:pPr>
              <a:buNone/>
            </a:pPr>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fontScale="92500" lnSpcReduction="20000"/>
          </a:bodyPr>
          <a:lstStyle/>
          <a:p>
            <a:r>
              <a:rPr lang="en-IN" sz="4000" b="1" i="1" dirty="0" smtClean="0"/>
              <a:t>Central Idea of the poem</a:t>
            </a:r>
          </a:p>
          <a:p>
            <a:r>
              <a:rPr lang="en-IN" sz="4000" i="1" dirty="0" smtClean="0"/>
              <a:t>The Deer in poem suggests innocence , softness and love. The killing of the deer by the Tiger suggest the death and destruction of healthy values of life by the cruelty of modern civilization.</a:t>
            </a:r>
          </a:p>
          <a:p>
            <a:r>
              <a:rPr lang="en-IN" sz="4000" i="1" dirty="0"/>
              <a:t>The poem begins with a description of the tiger. The tiger crouches and slouches brilliantly though the green forest. It has gleaming eyes, mighty chest and soft soundless paws</a:t>
            </a:r>
            <a:r>
              <a:rPr lang="en-IN" sz="4000" i="1" dirty="0" smtClean="0"/>
              <a:t>.</a:t>
            </a:r>
            <a:br>
              <a:rPr lang="en-IN" sz="4000" i="1" dirty="0" smtClean="0"/>
            </a:br>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fontScale="85000" lnSpcReduction="10000"/>
          </a:bodyPr>
          <a:lstStyle/>
          <a:p>
            <a:r>
              <a:rPr lang="en-IN" sz="4000" i="1" dirty="0"/>
              <a:t>Generally, people are afraid of the tiger. They hate it because it is rough and dangerous. In the poem, the world of tiger stands for death, darkness and arrogance. </a:t>
            </a:r>
            <a:endParaRPr lang="en-IN" sz="4000" i="1" dirty="0" smtClean="0"/>
          </a:p>
          <a:p>
            <a:r>
              <a:rPr lang="en-IN" sz="4000" i="1" dirty="0"/>
              <a:t>The innocent deer drinks water from the great pool in the forest. It is unaware of the tiger's plan of attack. The tiger crouches slowly to attack the deer: </a:t>
            </a:r>
            <a:endParaRPr lang="en-IN" sz="4000" i="1" dirty="0" smtClean="0"/>
          </a:p>
          <a:p>
            <a:r>
              <a:rPr lang="en-IN" sz="4000" i="1" dirty="0"/>
              <a:t>Then the fierce tiger  has leaped up over the deer and torn it to pieces. The deer died pathetically thinking about its mate. </a:t>
            </a:r>
            <a:r>
              <a:rPr lang="en-IN" sz="4000" i="1" dirty="0" smtClean="0"/>
              <a:t/>
            </a:r>
            <a:br>
              <a:rPr lang="en-IN" sz="4000" i="1" dirty="0" smtClean="0"/>
            </a:br>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lnSpcReduction="10000"/>
          </a:bodyPr>
          <a:lstStyle/>
          <a:p>
            <a:r>
              <a:rPr lang="en-IN" sz="4000" i="1" dirty="0"/>
              <a:t>The poet closes the poem with a note of optimism. He says that in spite of the various blows of death and darkness, life is a thing to be enjoyed. Sufferings are not eternal</a:t>
            </a:r>
            <a:r>
              <a:rPr lang="en-IN" sz="4000" i="1" dirty="0" smtClean="0"/>
              <a:t>.</a:t>
            </a:r>
          </a:p>
          <a:p>
            <a:r>
              <a:rPr lang="en-IN" sz="4000" i="1" dirty="0" smtClean="0"/>
              <a:t>He teaches the lesson that those who harm others will be destroyed like the mammoth. The mammoth shook the plains of Asia once upon a time.</a:t>
            </a:r>
            <a:r>
              <a:rPr lang="en-IN" sz="4000" i="1" dirty="0" smtClean="0"/>
              <a:t> </a:t>
            </a:r>
            <a:r>
              <a:rPr lang="en-IN" sz="4000" dirty="0" smtClean="0"/>
              <a:t/>
            </a:r>
            <a:br>
              <a:rPr lang="en-IN" sz="4000" dirty="0" smtClean="0"/>
            </a:br>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fontScale="92500" lnSpcReduction="10000"/>
          </a:bodyPr>
          <a:lstStyle/>
          <a:p>
            <a:r>
              <a:rPr lang="en-IN" sz="4000" i="1" dirty="0" smtClean="0"/>
              <a:t>But </a:t>
            </a:r>
            <a:r>
              <a:rPr lang="en-IN" sz="4000" i="1" dirty="0"/>
              <a:t>it is extinct now. Since the tiger kills and harms other animals, the same fate of mammoth would come to it. But then the deer would drink without any fear in the cool ponds of the forest. The poet beautifully tells</a:t>
            </a:r>
            <a:r>
              <a:rPr lang="en-IN" sz="4000" i="1" dirty="0" smtClean="0"/>
              <a:t>,</a:t>
            </a:r>
            <a:endParaRPr lang="en-IN" sz="4000" i="1" dirty="0"/>
          </a:p>
          <a:p>
            <a:r>
              <a:rPr lang="en-IN" sz="4000" i="1" dirty="0"/>
              <a:t>"The mighty perish in their might The slam survive the slayer</a:t>
            </a:r>
            <a:r>
              <a:rPr lang="en-IN" sz="4000" i="1" dirty="0" smtClean="0"/>
              <a:t>".</a:t>
            </a:r>
            <a:endParaRPr lang="en-IN" sz="4000" i="1" dirty="0"/>
          </a:p>
          <a:p>
            <a:r>
              <a:rPr lang="en-IN" sz="4000" i="1" dirty="0"/>
              <a:t>Thus, the poem expresses the poet's longing for a peaceful and harmless world. </a:t>
            </a:r>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siddi\Desktop\Nikhat Anty data\thank you.jpeg"/>
          <p:cNvPicPr>
            <a:picLocks noGrp="1" noChangeAspect="1" noChangeArrowheads="1"/>
          </p:cNvPicPr>
          <p:nvPr>
            <p:ph idx="1"/>
          </p:nvPr>
        </p:nvPicPr>
        <p:blipFill>
          <a:blip r:embed="rId2" cstate="print"/>
          <a:stretch>
            <a:fillRect/>
          </a:stretch>
        </p:blipFill>
        <p:spPr bwMode="auto">
          <a:xfrm>
            <a:off x="611560" y="620688"/>
            <a:ext cx="7920880" cy="576064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406</Words>
  <Application>Microsoft Office PowerPoint</Application>
  <PresentationFormat>On-screen Show (4:3)</PresentationFormat>
  <Paragraphs>199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        Union Education Society’s Mahila Mahavidyalaya, Solapur.    </vt:lpstr>
      <vt:lpstr>Slide 3</vt:lpstr>
      <vt:lpstr>Slide 4</vt:lpstr>
      <vt:lpstr>Slide 5</vt:lpstr>
      <vt:lpstr>Slide 6</vt:lpstr>
      <vt:lpstr>Slide 7</vt:lpstr>
      <vt:lpstr>Slide 8</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fayeza</dc:creator>
  <cp:lastModifiedBy>fayeza</cp:lastModifiedBy>
  <cp:revision>21</cp:revision>
  <dcterms:created xsi:type="dcterms:W3CDTF">2019-12-16T10:51:16Z</dcterms:created>
  <dcterms:modified xsi:type="dcterms:W3CDTF">2019-12-16T14:04:05Z</dcterms:modified>
</cp:coreProperties>
</file>