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86" y="52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EAE6F-19F3-4673-9CAB-16130194761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6EE02A-5C19-4664-99C8-C16824CF7685}">
      <dgm:prSet phldrT="[Text]"/>
      <dgm:spPr/>
      <dgm:t>
        <a:bodyPr/>
        <a:lstStyle/>
        <a:p>
          <a:r>
            <a:rPr lang="hi-IN" dirty="0" smtClean="0">
              <a:latin typeface="Kokila" panose="020B0604020202020204" pitchFamily="34" charset="0"/>
              <a:cs typeface="Kokila" panose="020B0604020202020204" pitchFamily="34" charset="0"/>
            </a:rPr>
            <a:t>२. अलंकार स</a:t>
          </a:r>
          <a:r>
            <a:rPr lang="mr-IN" dirty="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dirty="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24553AA-ED94-4293-93DD-574027336B89}" type="parTrans" cxnId="{0A9F0346-6319-4062-9A93-848724680215}">
      <dgm:prSet/>
      <dgm:spPr/>
      <dgm:t>
        <a:bodyPr/>
        <a:lstStyle/>
        <a:p>
          <a:endParaRPr lang="en-US"/>
        </a:p>
      </dgm:t>
    </dgm:pt>
    <dgm:pt modelId="{10602063-C37E-4FFD-98EE-1622CD198B03}" type="sibTrans" cxnId="{0A9F0346-6319-4062-9A93-848724680215}">
      <dgm:prSet custT="1"/>
      <dgm:spPr/>
      <dgm:t>
        <a:bodyPr/>
        <a:lstStyle/>
        <a:p>
          <a:r>
            <a:rPr lang="hi-IN" sz="2000" smtClean="0">
              <a:latin typeface="Kokila" panose="020B0604020202020204" pitchFamily="34" charset="0"/>
              <a:cs typeface="Kokila" panose="020B0604020202020204" pitchFamily="34" charset="0"/>
            </a:rPr>
            <a:t>१. रस स</a:t>
          </a:r>
          <a:r>
            <a:rPr lang="mr-IN" sz="20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0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E40D9DC-525C-47FF-B803-FB8BA6B3CBDB}">
      <dgm:prSet phldrT="[Text]" custT="1"/>
      <dgm:spPr/>
      <dgm:t>
        <a:bodyPr/>
        <a:lstStyle/>
        <a:p>
          <a:r>
            <a:rPr lang="hi-IN" sz="1600" smtClean="0"/>
            <a:t>काव्यशास्त्रीय </a:t>
          </a:r>
          <a:r>
            <a:rPr lang="hi-IN" sz="2400" smtClean="0">
              <a:latin typeface="Kokila" panose="020B0604020202020204" pitchFamily="34" charset="0"/>
              <a:cs typeface="Kokila" panose="020B0604020202020204" pitchFamily="34" charset="0"/>
            </a:rPr>
            <a:t>स</a:t>
          </a:r>
          <a:r>
            <a:rPr lang="mr-IN" sz="24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4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400" dirty="0"/>
        </a:p>
      </dgm:t>
    </dgm:pt>
    <dgm:pt modelId="{7281D31E-540B-46F7-99CB-C58AF8DEBE6B}" type="parTrans" cxnId="{F3D4A8E7-6A5A-4A2B-BA41-EF629066BC27}">
      <dgm:prSet/>
      <dgm:spPr/>
      <dgm:t>
        <a:bodyPr/>
        <a:lstStyle/>
        <a:p>
          <a:endParaRPr lang="en-US"/>
        </a:p>
      </dgm:t>
    </dgm:pt>
    <dgm:pt modelId="{EB14EE23-3860-4A52-B8C5-EC956B8AFF66}" type="sibTrans" cxnId="{F3D4A8E7-6A5A-4A2B-BA41-EF629066BC27}">
      <dgm:prSet custT="1"/>
      <dgm:spPr/>
      <dgm:t>
        <a:bodyPr/>
        <a:lstStyle/>
        <a:p>
          <a:r>
            <a:rPr lang="hi-IN" sz="2000" smtClean="0">
              <a:latin typeface="Kokila" panose="020B0604020202020204" pitchFamily="34" charset="0"/>
              <a:cs typeface="Kokila" panose="020B0604020202020204" pitchFamily="34" charset="0"/>
            </a:rPr>
            <a:t>३. रीति स</a:t>
          </a:r>
          <a:r>
            <a:rPr lang="mr-IN" sz="20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0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000" dirty="0"/>
        </a:p>
      </dgm:t>
    </dgm:pt>
    <dgm:pt modelId="{67F22536-5B71-4335-A981-68DE50C35407}">
      <dgm:prSet phldrT="[Text]"/>
      <dgm:spPr/>
      <dgm:t>
        <a:bodyPr/>
        <a:lstStyle/>
        <a:p>
          <a:r>
            <a:rPr lang="hi-IN" smtClean="0">
              <a:latin typeface="Kokila" panose="020B0604020202020204" pitchFamily="34" charset="0"/>
              <a:cs typeface="Kokila" panose="020B0604020202020204" pitchFamily="34" charset="0"/>
            </a:rPr>
            <a:t>४. ध्वनि स</a:t>
          </a:r>
          <a:r>
            <a:rPr lang="mr-IN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dirty="0"/>
        </a:p>
      </dgm:t>
    </dgm:pt>
    <dgm:pt modelId="{76ED84A9-AC1E-4CC2-A61B-0652F104FB18}" type="parTrans" cxnId="{C285A049-97B3-4F51-B1F0-C0E8271D68EE}">
      <dgm:prSet/>
      <dgm:spPr/>
      <dgm:t>
        <a:bodyPr/>
        <a:lstStyle/>
        <a:p>
          <a:endParaRPr lang="en-US"/>
        </a:p>
      </dgm:t>
    </dgm:pt>
    <dgm:pt modelId="{1413D8FA-D022-4129-88E0-6B255349EEAB}" type="sibTrans" cxnId="{C285A049-97B3-4F51-B1F0-C0E8271D68EE}">
      <dgm:prSet custT="1"/>
      <dgm:spPr/>
      <dgm:t>
        <a:bodyPr/>
        <a:lstStyle/>
        <a:p>
          <a:r>
            <a:rPr lang="hi-IN" sz="2000" smtClean="0">
              <a:latin typeface="Kokila" panose="020B0604020202020204" pitchFamily="34" charset="0"/>
              <a:cs typeface="Kokila" panose="020B0604020202020204" pitchFamily="34" charset="0"/>
            </a:rPr>
            <a:t>५. वक्रोक्ति स</a:t>
          </a:r>
          <a:r>
            <a:rPr lang="mr-IN" sz="20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0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000" dirty="0"/>
        </a:p>
      </dgm:t>
    </dgm:pt>
    <dgm:pt modelId="{6CC262BE-5344-4A34-B1BF-A03B700D50E8}">
      <dgm:prSet/>
      <dgm:spPr/>
      <dgm:t>
        <a:bodyPr/>
        <a:lstStyle/>
        <a:p>
          <a:r>
            <a:rPr lang="hi-IN" smtClean="0">
              <a:latin typeface="Kokila" panose="020B0604020202020204" pitchFamily="34" charset="0"/>
              <a:cs typeface="Kokila" panose="020B0604020202020204" pitchFamily="34" charset="0"/>
            </a:rPr>
            <a:t>६. औचित्य स</a:t>
          </a:r>
          <a:r>
            <a:rPr lang="mr-IN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dirty="0"/>
        </a:p>
      </dgm:t>
    </dgm:pt>
    <dgm:pt modelId="{E2075D3D-3644-4A64-9DCA-9BCD87EC55BE}" type="parTrans" cxnId="{1B49DC9E-76DF-41EB-A36B-65EA6E8F187A}">
      <dgm:prSet/>
      <dgm:spPr/>
      <dgm:t>
        <a:bodyPr/>
        <a:lstStyle/>
        <a:p>
          <a:endParaRPr lang="en-US"/>
        </a:p>
      </dgm:t>
    </dgm:pt>
    <dgm:pt modelId="{A6DDF9E1-E020-49FA-B0E2-A4E5774D5924}" type="sibTrans" cxnId="{1B49DC9E-76DF-41EB-A36B-65EA6E8F187A}">
      <dgm:prSet/>
      <dgm:spPr/>
      <dgm:t>
        <a:bodyPr/>
        <a:lstStyle/>
        <a:p>
          <a:endParaRPr lang="en-US" dirty="0"/>
        </a:p>
      </dgm:t>
    </dgm:pt>
    <dgm:pt modelId="{3038FCD1-C53F-4941-A863-354347AAB87C}" type="pres">
      <dgm:prSet presAssocID="{3A3EAE6F-19F3-4673-9CAB-161301947610}" presName="Name0" presStyleCnt="0">
        <dgm:presLayoutVars>
          <dgm:chMax/>
          <dgm:chPref/>
          <dgm:dir/>
          <dgm:animLvl val="lvl"/>
        </dgm:presLayoutVars>
      </dgm:prSet>
      <dgm:spPr/>
    </dgm:pt>
    <dgm:pt modelId="{06DE5E7B-A9A3-4E49-96A2-A839A2F198A4}" type="pres">
      <dgm:prSet presAssocID="{846EE02A-5C19-4664-99C8-C16824CF7685}" presName="composite" presStyleCnt="0"/>
      <dgm:spPr/>
    </dgm:pt>
    <dgm:pt modelId="{32388949-60BC-4F39-BD0D-E4BE64F49505}" type="pres">
      <dgm:prSet presAssocID="{846EE02A-5C19-4664-99C8-C16824CF7685}" presName="Parent1" presStyleLbl="node1" presStyleIdx="0" presStyleCnt="8" custLinFactNeighborX="11506" custLinFactNeighborY="-11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DECB2-EB01-4E74-99F8-DC387DEDF0E8}" type="pres">
      <dgm:prSet presAssocID="{846EE02A-5C19-4664-99C8-C16824CF768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C54D-2212-43F0-8425-89B42DE034FA}" type="pres">
      <dgm:prSet presAssocID="{846EE02A-5C19-4664-99C8-C16824CF7685}" presName="BalanceSpacing" presStyleCnt="0"/>
      <dgm:spPr/>
    </dgm:pt>
    <dgm:pt modelId="{EF07BC42-55F8-4FAA-A94D-53D53B89C041}" type="pres">
      <dgm:prSet presAssocID="{846EE02A-5C19-4664-99C8-C16824CF7685}" presName="BalanceSpacing1" presStyleCnt="0"/>
      <dgm:spPr/>
    </dgm:pt>
    <dgm:pt modelId="{4A3C364E-A11C-4C5F-85D3-0124A54BFA77}" type="pres">
      <dgm:prSet presAssocID="{10602063-C37E-4FFD-98EE-1622CD198B03}" presName="Accent1Text" presStyleLbl="node1" presStyleIdx="1" presStyleCnt="8" custLinFactNeighborX="-14644" custLinFactNeighborY="1820"/>
      <dgm:spPr/>
      <dgm:t>
        <a:bodyPr/>
        <a:lstStyle/>
        <a:p>
          <a:endParaRPr lang="en-US"/>
        </a:p>
      </dgm:t>
    </dgm:pt>
    <dgm:pt modelId="{0099231D-AF8B-4DC7-9831-B213B03C8D8A}" type="pres">
      <dgm:prSet presAssocID="{10602063-C37E-4FFD-98EE-1622CD198B03}" presName="spaceBetweenRectangles" presStyleCnt="0"/>
      <dgm:spPr/>
    </dgm:pt>
    <dgm:pt modelId="{C16828EE-B968-4565-908B-7885DDEB4965}" type="pres">
      <dgm:prSet presAssocID="{3E40D9DC-525C-47FF-B803-FB8BA6B3CBDB}" presName="composite" presStyleCnt="0"/>
      <dgm:spPr/>
    </dgm:pt>
    <dgm:pt modelId="{9F80FB00-E07F-415D-AB78-81E21426F628}" type="pres">
      <dgm:prSet presAssocID="{3E40D9DC-525C-47FF-B803-FB8BA6B3CBDB}" presName="Parent1" presStyleLbl="node1" presStyleIdx="2" presStyleCnt="8" custScaleX="133100" custScaleY="1331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2DD83-28FE-40A3-9741-6DFF3C5F777B}" type="pres">
      <dgm:prSet presAssocID="{3E40D9DC-525C-47FF-B803-FB8BA6B3CBD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47AE2-7FE7-4B33-87CF-43C70E3176D4}" type="pres">
      <dgm:prSet presAssocID="{3E40D9DC-525C-47FF-B803-FB8BA6B3CBDB}" presName="BalanceSpacing" presStyleCnt="0"/>
      <dgm:spPr/>
    </dgm:pt>
    <dgm:pt modelId="{73E53357-66CD-4F40-9365-5D376CBCD80A}" type="pres">
      <dgm:prSet presAssocID="{3E40D9DC-525C-47FF-B803-FB8BA6B3CBDB}" presName="BalanceSpacing1" presStyleCnt="0"/>
      <dgm:spPr/>
    </dgm:pt>
    <dgm:pt modelId="{B2CC4C69-C4DA-45BF-9A1B-5C716572DF68}" type="pres">
      <dgm:prSet presAssocID="{EB14EE23-3860-4A52-B8C5-EC956B8AFF66}" presName="Accent1Text" presStyleLbl="node1" presStyleIdx="3" presStyleCnt="8" custLinFactNeighborX="23012"/>
      <dgm:spPr/>
      <dgm:t>
        <a:bodyPr/>
        <a:lstStyle/>
        <a:p>
          <a:endParaRPr lang="en-US"/>
        </a:p>
      </dgm:t>
    </dgm:pt>
    <dgm:pt modelId="{63485436-0705-4BF4-83C2-4AD663E77098}" type="pres">
      <dgm:prSet presAssocID="{EB14EE23-3860-4A52-B8C5-EC956B8AFF66}" presName="spaceBetweenRectangles" presStyleCnt="0"/>
      <dgm:spPr/>
    </dgm:pt>
    <dgm:pt modelId="{0455C7E1-DBD2-44CF-A5C3-01084EE580F5}" type="pres">
      <dgm:prSet presAssocID="{6CC262BE-5344-4A34-B1BF-A03B700D50E8}" presName="composite" presStyleCnt="0"/>
      <dgm:spPr/>
    </dgm:pt>
    <dgm:pt modelId="{BBFDD7AC-782F-4E02-B718-EEE8B3D0518D}" type="pres">
      <dgm:prSet presAssocID="{6CC262BE-5344-4A34-B1BF-A03B700D50E8}" presName="Parent1" presStyleLbl="node1" presStyleIdx="4" presStyleCnt="8" custLinFactX="-85990" custLinFactY="-918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B505C-14D2-4139-99AC-1D924D885FBB}" type="pres">
      <dgm:prSet presAssocID="{6CC262BE-5344-4A34-B1BF-A03B700D50E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D7C1AC5-FE4F-4B8D-B25C-2423078DFA68}" type="pres">
      <dgm:prSet presAssocID="{6CC262BE-5344-4A34-B1BF-A03B700D50E8}" presName="BalanceSpacing" presStyleCnt="0"/>
      <dgm:spPr/>
    </dgm:pt>
    <dgm:pt modelId="{8AAFEE01-010C-4AA7-BC04-40ADB3A256FE}" type="pres">
      <dgm:prSet presAssocID="{6CC262BE-5344-4A34-B1BF-A03B700D50E8}" presName="BalanceSpacing1" presStyleCnt="0"/>
      <dgm:spPr/>
    </dgm:pt>
    <dgm:pt modelId="{43D1B3C5-019E-4E47-B2FF-F037F358B8FE}" type="pres">
      <dgm:prSet presAssocID="{A6DDF9E1-E020-49FA-B0E2-A4E5774D5924}" presName="Accent1Text" presStyleLbl="node1" presStyleIdx="5" presStyleCnt="8" custLinFactNeighborX="-78453" custLinFactNeighborY="80740"/>
      <dgm:spPr/>
      <dgm:t>
        <a:bodyPr/>
        <a:lstStyle/>
        <a:p>
          <a:endParaRPr lang="en-US"/>
        </a:p>
      </dgm:t>
    </dgm:pt>
    <dgm:pt modelId="{A715AD23-68A8-4250-9A11-C8656E28CF16}" type="pres">
      <dgm:prSet presAssocID="{A6DDF9E1-E020-49FA-B0E2-A4E5774D5924}" presName="spaceBetweenRectangles" presStyleCnt="0"/>
      <dgm:spPr/>
    </dgm:pt>
    <dgm:pt modelId="{3083DF1A-2474-4284-9CAA-2470A6C6A607}" type="pres">
      <dgm:prSet presAssocID="{67F22536-5B71-4335-A981-68DE50C35407}" presName="composite" presStyleCnt="0"/>
      <dgm:spPr/>
    </dgm:pt>
    <dgm:pt modelId="{DC5F0399-1DCE-4971-BDCA-D89E175CC062}" type="pres">
      <dgm:prSet presAssocID="{67F22536-5B71-4335-A981-68DE50C35407}" presName="Parent1" presStyleLbl="node1" presStyleIdx="6" presStyleCnt="8" custLinFactNeighborX="64995" custLinFactNeighborY="-839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D510C-4D36-433D-B0AE-3AF753F6A36F}" type="pres">
      <dgm:prSet presAssocID="{67F22536-5B71-4335-A981-68DE50C3540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DC1E4-FA10-4D6A-8A1B-7DCC386D95B2}" type="pres">
      <dgm:prSet presAssocID="{67F22536-5B71-4335-A981-68DE50C35407}" presName="BalanceSpacing" presStyleCnt="0"/>
      <dgm:spPr/>
    </dgm:pt>
    <dgm:pt modelId="{22BC9774-5F79-467F-B237-513C6D67A174}" type="pres">
      <dgm:prSet presAssocID="{67F22536-5B71-4335-A981-68DE50C35407}" presName="BalanceSpacing1" presStyleCnt="0"/>
      <dgm:spPr/>
    </dgm:pt>
    <dgm:pt modelId="{0AAFB477-3176-49D9-AFE1-5D258588258B}" type="pres">
      <dgm:prSet presAssocID="{1413D8FA-D022-4129-88E0-6B255349EEAB}" presName="Accent1Text" presStyleLbl="node1" presStyleIdx="7" presStyleCnt="8" custLinFactX="-70058" custLinFactNeighborX="-100000" custLinFactNeighborY="-82008"/>
      <dgm:spPr/>
      <dgm:t>
        <a:bodyPr/>
        <a:lstStyle/>
        <a:p>
          <a:endParaRPr lang="en-US"/>
        </a:p>
      </dgm:t>
    </dgm:pt>
  </dgm:ptLst>
  <dgm:cxnLst>
    <dgm:cxn modelId="{0A9F0346-6319-4062-9A93-848724680215}" srcId="{3A3EAE6F-19F3-4673-9CAB-161301947610}" destId="{846EE02A-5C19-4664-99C8-C16824CF7685}" srcOrd="0" destOrd="0" parTransId="{124553AA-ED94-4293-93DD-574027336B89}" sibTransId="{10602063-C37E-4FFD-98EE-1622CD198B03}"/>
    <dgm:cxn modelId="{1B49DC9E-76DF-41EB-A36B-65EA6E8F187A}" srcId="{3A3EAE6F-19F3-4673-9CAB-161301947610}" destId="{6CC262BE-5344-4A34-B1BF-A03B700D50E8}" srcOrd="2" destOrd="0" parTransId="{E2075D3D-3644-4A64-9DCA-9BCD87EC55BE}" sibTransId="{A6DDF9E1-E020-49FA-B0E2-A4E5774D5924}"/>
    <dgm:cxn modelId="{5D3966B3-B6BF-4C2A-80AB-F247E7DDAE43}" type="presOf" srcId="{67F22536-5B71-4335-A981-68DE50C35407}" destId="{DC5F0399-1DCE-4971-BDCA-D89E175CC062}" srcOrd="0" destOrd="0" presId="urn:microsoft.com/office/officeart/2008/layout/AlternatingHexagons"/>
    <dgm:cxn modelId="{C285A049-97B3-4F51-B1F0-C0E8271D68EE}" srcId="{3A3EAE6F-19F3-4673-9CAB-161301947610}" destId="{67F22536-5B71-4335-A981-68DE50C35407}" srcOrd="3" destOrd="0" parTransId="{76ED84A9-AC1E-4CC2-A61B-0652F104FB18}" sibTransId="{1413D8FA-D022-4129-88E0-6B255349EEAB}"/>
    <dgm:cxn modelId="{918EAB24-F3DD-48DE-B07C-4304133A6EBB}" type="presOf" srcId="{1413D8FA-D022-4129-88E0-6B255349EEAB}" destId="{0AAFB477-3176-49D9-AFE1-5D258588258B}" srcOrd="0" destOrd="0" presId="urn:microsoft.com/office/officeart/2008/layout/AlternatingHexagons"/>
    <dgm:cxn modelId="{F3D4A8E7-6A5A-4A2B-BA41-EF629066BC27}" srcId="{3A3EAE6F-19F3-4673-9CAB-161301947610}" destId="{3E40D9DC-525C-47FF-B803-FB8BA6B3CBDB}" srcOrd="1" destOrd="0" parTransId="{7281D31E-540B-46F7-99CB-C58AF8DEBE6B}" sibTransId="{EB14EE23-3860-4A52-B8C5-EC956B8AFF66}"/>
    <dgm:cxn modelId="{711607A2-E012-4FD5-826F-F16FE6F37824}" type="presOf" srcId="{3A3EAE6F-19F3-4673-9CAB-161301947610}" destId="{3038FCD1-C53F-4941-A863-354347AAB87C}" srcOrd="0" destOrd="0" presId="urn:microsoft.com/office/officeart/2008/layout/AlternatingHexagons"/>
    <dgm:cxn modelId="{4ABAED08-FE60-4B64-BE90-C7F72516022B}" type="presOf" srcId="{EB14EE23-3860-4A52-B8C5-EC956B8AFF66}" destId="{B2CC4C69-C4DA-45BF-9A1B-5C716572DF68}" srcOrd="0" destOrd="0" presId="urn:microsoft.com/office/officeart/2008/layout/AlternatingHexagons"/>
    <dgm:cxn modelId="{A544CD78-5AFA-4B98-8B2C-EDF068454BDD}" type="presOf" srcId="{A6DDF9E1-E020-49FA-B0E2-A4E5774D5924}" destId="{43D1B3C5-019E-4E47-B2FF-F037F358B8FE}" srcOrd="0" destOrd="0" presId="urn:microsoft.com/office/officeart/2008/layout/AlternatingHexagons"/>
    <dgm:cxn modelId="{413FFD3A-E52A-4E54-ABBB-0BEB705377EB}" type="presOf" srcId="{6CC262BE-5344-4A34-B1BF-A03B700D50E8}" destId="{BBFDD7AC-782F-4E02-B718-EEE8B3D0518D}" srcOrd="0" destOrd="0" presId="urn:microsoft.com/office/officeart/2008/layout/AlternatingHexagons"/>
    <dgm:cxn modelId="{690E16EA-FE23-4365-9CA5-EF66B5DD921B}" type="presOf" srcId="{10602063-C37E-4FFD-98EE-1622CD198B03}" destId="{4A3C364E-A11C-4C5F-85D3-0124A54BFA77}" srcOrd="0" destOrd="0" presId="urn:microsoft.com/office/officeart/2008/layout/AlternatingHexagons"/>
    <dgm:cxn modelId="{0A510EE2-9058-4268-85E2-EE78446F5ABE}" type="presOf" srcId="{846EE02A-5C19-4664-99C8-C16824CF7685}" destId="{32388949-60BC-4F39-BD0D-E4BE64F49505}" srcOrd="0" destOrd="0" presId="urn:microsoft.com/office/officeart/2008/layout/AlternatingHexagons"/>
    <dgm:cxn modelId="{FB1B9677-10AA-4C07-A061-B5FE98A2CF63}" type="presOf" srcId="{3E40D9DC-525C-47FF-B803-FB8BA6B3CBDB}" destId="{9F80FB00-E07F-415D-AB78-81E21426F628}" srcOrd="0" destOrd="0" presId="urn:microsoft.com/office/officeart/2008/layout/AlternatingHexagons"/>
    <dgm:cxn modelId="{2805FA89-B188-4C65-9EE5-CCD92A979DB3}" type="presParOf" srcId="{3038FCD1-C53F-4941-A863-354347AAB87C}" destId="{06DE5E7B-A9A3-4E49-96A2-A839A2F198A4}" srcOrd="0" destOrd="0" presId="urn:microsoft.com/office/officeart/2008/layout/AlternatingHexagons"/>
    <dgm:cxn modelId="{3F960419-3CE9-4B4A-A393-F4575BC61994}" type="presParOf" srcId="{06DE5E7B-A9A3-4E49-96A2-A839A2F198A4}" destId="{32388949-60BC-4F39-BD0D-E4BE64F49505}" srcOrd="0" destOrd="0" presId="urn:microsoft.com/office/officeart/2008/layout/AlternatingHexagons"/>
    <dgm:cxn modelId="{C88EF7C4-A641-4405-933F-016C8CC2673B}" type="presParOf" srcId="{06DE5E7B-A9A3-4E49-96A2-A839A2F198A4}" destId="{897DECB2-EB01-4E74-99F8-DC387DEDF0E8}" srcOrd="1" destOrd="0" presId="urn:microsoft.com/office/officeart/2008/layout/AlternatingHexagons"/>
    <dgm:cxn modelId="{DEE0ACC7-3EED-4B2B-BD07-54A965FBA70A}" type="presParOf" srcId="{06DE5E7B-A9A3-4E49-96A2-A839A2F198A4}" destId="{54C3C54D-2212-43F0-8425-89B42DE034FA}" srcOrd="2" destOrd="0" presId="urn:microsoft.com/office/officeart/2008/layout/AlternatingHexagons"/>
    <dgm:cxn modelId="{4287AF58-0022-4D9D-BF7C-B899C803DEC8}" type="presParOf" srcId="{06DE5E7B-A9A3-4E49-96A2-A839A2F198A4}" destId="{EF07BC42-55F8-4FAA-A94D-53D53B89C041}" srcOrd="3" destOrd="0" presId="urn:microsoft.com/office/officeart/2008/layout/AlternatingHexagons"/>
    <dgm:cxn modelId="{25133271-6EA0-4E26-BB74-D6C30DEEB722}" type="presParOf" srcId="{06DE5E7B-A9A3-4E49-96A2-A839A2F198A4}" destId="{4A3C364E-A11C-4C5F-85D3-0124A54BFA77}" srcOrd="4" destOrd="0" presId="urn:microsoft.com/office/officeart/2008/layout/AlternatingHexagons"/>
    <dgm:cxn modelId="{3A9BC8AA-34A6-4D85-AA27-277FB8065284}" type="presParOf" srcId="{3038FCD1-C53F-4941-A863-354347AAB87C}" destId="{0099231D-AF8B-4DC7-9831-B213B03C8D8A}" srcOrd="1" destOrd="0" presId="urn:microsoft.com/office/officeart/2008/layout/AlternatingHexagons"/>
    <dgm:cxn modelId="{3DE4C069-3190-463A-8240-C60DADD13EC2}" type="presParOf" srcId="{3038FCD1-C53F-4941-A863-354347AAB87C}" destId="{C16828EE-B968-4565-908B-7885DDEB4965}" srcOrd="2" destOrd="0" presId="urn:microsoft.com/office/officeart/2008/layout/AlternatingHexagons"/>
    <dgm:cxn modelId="{C9AEB013-E11B-46E1-BB63-18C3F3E9F6C6}" type="presParOf" srcId="{C16828EE-B968-4565-908B-7885DDEB4965}" destId="{9F80FB00-E07F-415D-AB78-81E21426F628}" srcOrd="0" destOrd="0" presId="urn:microsoft.com/office/officeart/2008/layout/AlternatingHexagons"/>
    <dgm:cxn modelId="{D5FFA430-B96D-4EC2-9CD8-4167BF224456}" type="presParOf" srcId="{C16828EE-B968-4565-908B-7885DDEB4965}" destId="{1692DD83-28FE-40A3-9741-6DFF3C5F777B}" srcOrd="1" destOrd="0" presId="urn:microsoft.com/office/officeart/2008/layout/AlternatingHexagons"/>
    <dgm:cxn modelId="{4C8EC879-35FB-46D1-9EDD-41C591FE0909}" type="presParOf" srcId="{C16828EE-B968-4565-908B-7885DDEB4965}" destId="{01647AE2-7FE7-4B33-87CF-43C70E3176D4}" srcOrd="2" destOrd="0" presId="urn:microsoft.com/office/officeart/2008/layout/AlternatingHexagons"/>
    <dgm:cxn modelId="{DF7C1713-54FE-4115-A0F6-7AF7C68648FD}" type="presParOf" srcId="{C16828EE-B968-4565-908B-7885DDEB4965}" destId="{73E53357-66CD-4F40-9365-5D376CBCD80A}" srcOrd="3" destOrd="0" presId="urn:microsoft.com/office/officeart/2008/layout/AlternatingHexagons"/>
    <dgm:cxn modelId="{7408FE2E-4372-4371-BDFB-957245FD9148}" type="presParOf" srcId="{C16828EE-B968-4565-908B-7885DDEB4965}" destId="{B2CC4C69-C4DA-45BF-9A1B-5C716572DF68}" srcOrd="4" destOrd="0" presId="urn:microsoft.com/office/officeart/2008/layout/AlternatingHexagons"/>
    <dgm:cxn modelId="{E98FCD0C-4165-4F34-A605-6FAFEF9C4735}" type="presParOf" srcId="{3038FCD1-C53F-4941-A863-354347AAB87C}" destId="{63485436-0705-4BF4-83C2-4AD663E77098}" srcOrd="3" destOrd="0" presId="urn:microsoft.com/office/officeart/2008/layout/AlternatingHexagons"/>
    <dgm:cxn modelId="{A35078D0-D930-4397-82FE-8F0EDE5CF4D8}" type="presParOf" srcId="{3038FCD1-C53F-4941-A863-354347AAB87C}" destId="{0455C7E1-DBD2-44CF-A5C3-01084EE580F5}" srcOrd="4" destOrd="0" presId="urn:microsoft.com/office/officeart/2008/layout/AlternatingHexagons"/>
    <dgm:cxn modelId="{3B3DA4F6-649B-4814-8BA6-7F25342CA006}" type="presParOf" srcId="{0455C7E1-DBD2-44CF-A5C3-01084EE580F5}" destId="{BBFDD7AC-782F-4E02-B718-EEE8B3D0518D}" srcOrd="0" destOrd="0" presId="urn:microsoft.com/office/officeart/2008/layout/AlternatingHexagons"/>
    <dgm:cxn modelId="{F616F54E-7DA2-4B88-B129-A64BC1742805}" type="presParOf" srcId="{0455C7E1-DBD2-44CF-A5C3-01084EE580F5}" destId="{5B5B505C-14D2-4139-99AC-1D924D885FBB}" srcOrd="1" destOrd="0" presId="urn:microsoft.com/office/officeart/2008/layout/AlternatingHexagons"/>
    <dgm:cxn modelId="{B2695473-8AB9-46F3-9437-837D983C4B82}" type="presParOf" srcId="{0455C7E1-DBD2-44CF-A5C3-01084EE580F5}" destId="{0D7C1AC5-FE4F-4B8D-B25C-2423078DFA68}" srcOrd="2" destOrd="0" presId="urn:microsoft.com/office/officeart/2008/layout/AlternatingHexagons"/>
    <dgm:cxn modelId="{8B1BBF49-DE02-420A-8981-96C90C4DED0F}" type="presParOf" srcId="{0455C7E1-DBD2-44CF-A5C3-01084EE580F5}" destId="{8AAFEE01-010C-4AA7-BC04-40ADB3A256FE}" srcOrd="3" destOrd="0" presId="urn:microsoft.com/office/officeart/2008/layout/AlternatingHexagons"/>
    <dgm:cxn modelId="{F02AA239-C0C4-4ECF-B0C8-E4C133205DFC}" type="presParOf" srcId="{0455C7E1-DBD2-44CF-A5C3-01084EE580F5}" destId="{43D1B3C5-019E-4E47-B2FF-F037F358B8FE}" srcOrd="4" destOrd="0" presId="urn:microsoft.com/office/officeart/2008/layout/AlternatingHexagons"/>
    <dgm:cxn modelId="{2FF44B0E-0C32-4BF8-9A22-DB524CF6B5AE}" type="presParOf" srcId="{3038FCD1-C53F-4941-A863-354347AAB87C}" destId="{A715AD23-68A8-4250-9A11-C8656E28CF16}" srcOrd="5" destOrd="0" presId="urn:microsoft.com/office/officeart/2008/layout/AlternatingHexagons"/>
    <dgm:cxn modelId="{9FE98588-EAE1-44AC-835E-1427740F64D2}" type="presParOf" srcId="{3038FCD1-C53F-4941-A863-354347AAB87C}" destId="{3083DF1A-2474-4284-9CAA-2470A6C6A607}" srcOrd="6" destOrd="0" presId="urn:microsoft.com/office/officeart/2008/layout/AlternatingHexagons"/>
    <dgm:cxn modelId="{7943316D-5702-4E7B-8209-E3AB4CB819C9}" type="presParOf" srcId="{3083DF1A-2474-4284-9CAA-2470A6C6A607}" destId="{DC5F0399-1DCE-4971-BDCA-D89E175CC062}" srcOrd="0" destOrd="0" presId="urn:microsoft.com/office/officeart/2008/layout/AlternatingHexagons"/>
    <dgm:cxn modelId="{4D945548-3C07-4254-A5C7-0326271A8B66}" type="presParOf" srcId="{3083DF1A-2474-4284-9CAA-2470A6C6A607}" destId="{DEDD510C-4D36-433D-B0AE-3AF753F6A36F}" srcOrd="1" destOrd="0" presId="urn:microsoft.com/office/officeart/2008/layout/AlternatingHexagons"/>
    <dgm:cxn modelId="{EF482FE2-4A31-4725-8810-E3D51ED59249}" type="presParOf" srcId="{3083DF1A-2474-4284-9CAA-2470A6C6A607}" destId="{2D8DC1E4-FA10-4D6A-8A1B-7DCC386D95B2}" srcOrd="2" destOrd="0" presId="urn:microsoft.com/office/officeart/2008/layout/AlternatingHexagons"/>
    <dgm:cxn modelId="{33645482-23FA-40B5-9FA9-341271D7AF4E}" type="presParOf" srcId="{3083DF1A-2474-4284-9CAA-2470A6C6A607}" destId="{22BC9774-5F79-467F-B237-513C6D67A174}" srcOrd="3" destOrd="0" presId="urn:microsoft.com/office/officeart/2008/layout/AlternatingHexagons"/>
    <dgm:cxn modelId="{CA64EC9C-B2FF-43E1-AEA2-C1FF18168BDF}" type="presParOf" srcId="{3083DF1A-2474-4284-9CAA-2470A6C6A607}" destId="{0AAFB477-3176-49D9-AFE1-5D258588258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8949-60BC-4F39-BD0D-E4BE64F49505}">
      <dsp:nvSpPr>
        <dsp:cNvPr id="0" name=""/>
        <dsp:cNvSpPr/>
      </dsp:nvSpPr>
      <dsp:spPr>
        <a:xfrm rot="5400000">
          <a:off x="3816549" y="90719"/>
          <a:ext cx="1395677" cy="121423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Kokila" panose="020B0604020202020204" pitchFamily="34" charset="0"/>
              <a:cs typeface="Kokila" panose="020B0604020202020204" pitchFamily="34" charset="0"/>
            </a:rPr>
            <a:t>२. अलंकार स</a:t>
          </a:r>
          <a:r>
            <a:rPr lang="mr-IN" sz="180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180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18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 rot="-5400000">
        <a:off x="4096487" y="217493"/>
        <a:ext cx="835801" cy="960691"/>
      </dsp:txXfrm>
    </dsp:sp>
    <dsp:sp modelId="{897DECB2-EB01-4E74-99F8-DC387DEDF0E8}">
      <dsp:nvSpPr>
        <dsp:cNvPr id="0" name=""/>
        <dsp:cNvSpPr/>
      </dsp:nvSpPr>
      <dsp:spPr>
        <a:xfrm>
          <a:off x="5018643" y="282669"/>
          <a:ext cx="1557575" cy="83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C364E-A11C-4C5F-85D3-0124A54BFA77}">
      <dsp:nvSpPr>
        <dsp:cNvPr id="0" name=""/>
        <dsp:cNvSpPr/>
      </dsp:nvSpPr>
      <dsp:spPr>
        <a:xfrm rot="5400000">
          <a:off x="2187647" y="119654"/>
          <a:ext cx="1395677" cy="121423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१. रस स</a:t>
          </a:r>
          <a:r>
            <a:rPr lang="mr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 rot="-5400000">
        <a:off x="2467585" y="246428"/>
        <a:ext cx="835801" cy="960691"/>
      </dsp:txXfrm>
    </dsp:sp>
    <dsp:sp modelId="{9F80FB00-E07F-415D-AB78-81E21426F628}">
      <dsp:nvSpPr>
        <dsp:cNvPr id="0" name=""/>
        <dsp:cNvSpPr/>
      </dsp:nvSpPr>
      <dsp:spPr>
        <a:xfrm rot="5400000">
          <a:off x="2787653" y="1308932"/>
          <a:ext cx="1857646" cy="161615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काव्यशास्त्रीय </a:t>
          </a:r>
          <a:r>
            <a:rPr lang="hi-IN" sz="2400" kern="1200" smtClean="0">
              <a:latin typeface="Kokila" panose="020B0604020202020204" pitchFamily="34" charset="0"/>
              <a:cs typeface="Kokila" panose="020B0604020202020204" pitchFamily="34" charset="0"/>
            </a:rPr>
            <a:t>स</a:t>
          </a:r>
          <a:r>
            <a:rPr lang="mr-IN" sz="2400" kern="12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400" kern="12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400" kern="1200" dirty="0"/>
        </a:p>
      </dsp:txBody>
      <dsp:txXfrm rot="-5400000">
        <a:off x="3160250" y="1477668"/>
        <a:ext cx="1112452" cy="1278680"/>
      </dsp:txXfrm>
    </dsp:sp>
    <dsp:sp modelId="{1692DD83-28FE-40A3-9741-6DFF3C5F777B}">
      <dsp:nvSpPr>
        <dsp:cNvPr id="0" name=""/>
        <dsp:cNvSpPr/>
      </dsp:nvSpPr>
      <dsp:spPr>
        <a:xfrm>
          <a:off x="1551781" y="1698305"/>
          <a:ext cx="1507331" cy="83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C4C69-C4DA-45BF-9A1B-5C716572DF68}">
      <dsp:nvSpPr>
        <dsp:cNvPr id="0" name=""/>
        <dsp:cNvSpPr/>
      </dsp:nvSpPr>
      <dsp:spPr>
        <a:xfrm rot="5400000">
          <a:off x="4609436" y="1509888"/>
          <a:ext cx="1395677" cy="12142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३. रीति स</a:t>
          </a:r>
          <a:r>
            <a:rPr lang="mr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000" kern="1200" dirty="0"/>
        </a:p>
      </dsp:txBody>
      <dsp:txXfrm rot="-5400000">
        <a:off x="4889374" y="1636662"/>
        <a:ext cx="835801" cy="960691"/>
      </dsp:txXfrm>
    </dsp:sp>
    <dsp:sp modelId="{BBFDD7AC-782F-4E02-B718-EEE8B3D0518D}">
      <dsp:nvSpPr>
        <dsp:cNvPr id="0" name=""/>
        <dsp:cNvSpPr/>
      </dsp:nvSpPr>
      <dsp:spPr>
        <a:xfrm rot="5400000">
          <a:off x="1418475" y="1517034"/>
          <a:ext cx="1395677" cy="121423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>
              <a:latin typeface="Kokila" panose="020B0604020202020204" pitchFamily="34" charset="0"/>
              <a:cs typeface="Kokila" panose="020B0604020202020204" pitchFamily="34" charset="0"/>
            </a:rPr>
            <a:t>६. औचित्य स</a:t>
          </a:r>
          <a:r>
            <a:rPr lang="mr-IN" sz="1800" kern="12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1800" kern="12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1800" kern="1200" dirty="0"/>
        </a:p>
      </dsp:txBody>
      <dsp:txXfrm rot="-5400000">
        <a:off x="1698413" y="1643808"/>
        <a:ext cx="835801" cy="960691"/>
      </dsp:txXfrm>
    </dsp:sp>
    <dsp:sp modelId="{5B5B505C-14D2-4139-99AC-1D924D885FBB}">
      <dsp:nvSpPr>
        <dsp:cNvPr id="0" name=""/>
        <dsp:cNvSpPr/>
      </dsp:nvSpPr>
      <dsp:spPr>
        <a:xfrm>
          <a:off x="5018643" y="3113940"/>
          <a:ext cx="1557575" cy="83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1B3C5-019E-4E47-B2FF-F037F358B8FE}">
      <dsp:nvSpPr>
        <dsp:cNvPr id="0" name=""/>
        <dsp:cNvSpPr/>
      </dsp:nvSpPr>
      <dsp:spPr>
        <a:xfrm rot="5400000">
          <a:off x="1412854" y="4052393"/>
          <a:ext cx="1395677" cy="121423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692792" y="4179167"/>
        <a:ext cx="835801" cy="960691"/>
      </dsp:txXfrm>
    </dsp:sp>
    <dsp:sp modelId="{DC5F0399-1DCE-4971-BDCA-D89E175CC062}">
      <dsp:nvSpPr>
        <dsp:cNvPr id="0" name=""/>
        <dsp:cNvSpPr/>
      </dsp:nvSpPr>
      <dsp:spPr>
        <a:xfrm rot="5400000">
          <a:off x="3807832" y="2939117"/>
          <a:ext cx="1395677" cy="121423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>
              <a:latin typeface="Kokila" panose="020B0604020202020204" pitchFamily="34" charset="0"/>
              <a:cs typeface="Kokila" panose="020B0604020202020204" pitchFamily="34" charset="0"/>
            </a:rPr>
            <a:t>४. ध्वनि स</a:t>
          </a:r>
          <a:r>
            <a:rPr lang="mr-IN" sz="1800" kern="12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1800" kern="12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1800" kern="1200" dirty="0"/>
        </a:p>
      </dsp:txBody>
      <dsp:txXfrm rot="-5400000">
        <a:off x="4087770" y="3065891"/>
        <a:ext cx="835801" cy="960691"/>
      </dsp:txXfrm>
    </dsp:sp>
    <dsp:sp modelId="{DEDD510C-4D36-433D-B0AE-3AF753F6A36F}">
      <dsp:nvSpPr>
        <dsp:cNvPr id="0" name=""/>
        <dsp:cNvSpPr/>
      </dsp:nvSpPr>
      <dsp:spPr>
        <a:xfrm>
          <a:off x="1551781" y="4298590"/>
          <a:ext cx="1507331" cy="83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FB477-3176-49D9-AFE1-5D258588258B}">
      <dsp:nvSpPr>
        <dsp:cNvPr id="0" name=""/>
        <dsp:cNvSpPr/>
      </dsp:nvSpPr>
      <dsp:spPr>
        <a:xfrm rot="5400000">
          <a:off x="2265105" y="2965607"/>
          <a:ext cx="1395677" cy="121423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५. वक्रोक्ति स</a:t>
          </a:r>
          <a:r>
            <a:rPr lang="mr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म्प्र</a:t>
          </a:r>
          <a:r>
            <a:rPr lang="hi-IN" sz="2000" kern="1200" smtClean="0">
              <a:latin typeface="Kokila" panose="020B0604020202020204" pitchFamily="34" charset="0"/>
              <a:cs typeface="Kokila" panose="020B0604020202020204" pitchFamily="34" charset="0"/>
            </a:rPr>
            <a:t>दाय </a:t>
          </a:r>
          <a:endParaRPr lang="en-US" sz="2000" kern="1200" dirty="0"/>
        </a:p>
      </dsp:txBody>
      <dsp:txXfrm rot="-5400000">
        <a:off x="2545043" y="3092381"/>
        <a:ext cx="835801" cy="96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77D2-4F9E-4449-99EC-4FBFA6A8ED8D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7FBB-7829-415B-96B3-0333361EFE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58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7FBB-7829-415B-96B3-0333361EFE7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4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9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50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50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44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42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99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01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00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94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26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49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09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0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81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95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3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C96FCB-236A-4FB9-A66C-39648D84F42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7906-C022-46D9-ABC4-8A09D2A945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609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0"/>
            <a:ext cx="9997954" cy="3329581"/>
          </a:xfrm>
        </p:spPr>
        <p:txBody>
          <a:bodyPr/>
          <a:lstStyle/>
          <a:p>
            <a:pPr algn="ctr"/>
            <a:r>
              <a:rPr lang="hi-IN" sz="4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यूनियन एज्युकेशन सोसायटीज </a:t>
            </a:r>
            <a:r>
              <a:rPr lang="hi-IN" sz="9600" dirty="0" smtClean="0"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hi-IN" sz="9600" dirty="0" smtClean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महिला महाविद्यालय, सोलापुर </a:t>
            </a:r>
            <a:endParaRPr lang="en-IN" sz="8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883" y="3340999"/>
            <a:ext cx="8825658" cy="24546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i-IN" sz="4800" dirty="0" smtClean="0">
                <a:solidFill>
                  <a:srgbClr val="92D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हिंदी विभाग </a:t>
            </a:r>
          </a:p>
          <a:p>
            <a:pPr algn="ctr">
              <a:spcBef>
                <a:spcPts val="0"/>
              </a:spcBef>
            </a:pPr>
            <a:r>
              <a:rPr lang="hi-IN" sz="4800" dirty="0" smtClean="0">
                <a:solidFill>
                  <a:srgbClr val="92D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काव्यशास्त्र </a:t>
            </a:r>
          </a:p>
          <a:p>
            <a:pPr algn="ctr">
              <a:spcBef>
                <a:spcPts val="0"/>
              </a:spcBef>
            </a:pPr>
            <a:r>
              <a:rPr lang="hi-IN" sz="3600" dirty="0" smtClean="0">
                <a:solidFill>
                  <a:schemeClr val="tx1">
                    <a:lumMod val="9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प्रा. जमादार आर. एल. </a:t>
            </a:r>
            <a:endParaRPr lang="en-IN" sz="3600" dirty="0">
              <a:solidFill>
                <a:schemeClr val="tx1">
                  <a:lumMod val="9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7" y="173182"/>
            <a:ext cx="1201883" cy="11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8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721" y="409575"/>
            <a:ext cx="8501663" cy="1457326"/>
          </a:xfrm>
        </p:spPr>
        <p:txBody>
          <a:bodyPr/>
          <a:lstStyle/>
          <a:p>
            <a:pPr algn="ctr"/>
            <a:r>
              <a:rPr lang="hi-IN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कव्याशास्त्रिय </a:t>
            </a:r>
            <a:r>
              <a:rPr lang="hi-IN" sz="5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mr-IN" sz="5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5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 </a:t>
            </a:r>
            <a:r>
              <a:rPr lang="mr-IN" sz="60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mr-IN" sz="60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6000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IN" sz="6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6" y="3784599"/>
            <a:ext cx="8825658" cy="33552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 3" charset="2"/>
              <a:buAutoNum type="hindiNumPeriod"/>
            </a:pPr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रस स</a:t>
            </a:r>
            <a:r>
              <a:rPr lang="mr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 </a:t>
            </a:r>
            <a:endParaRPr lang="mr-IN" sz="35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 3" charset="2"/>
              <a:buAutoNum type="hindiNumPeriod"/>
            </a:pPr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अलंकार 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mr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 </a:t>
            </a:r>
            <a:endParaRPr lang="mr-IN" sz="35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 3" charset="2"/>
              <a:buAutoNum type="hindiNumPeriod"/>
            </a:pPr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रीति 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mr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 </a:t>
            </a:r>
            <a:endParaRPr lang="mr-IN" sz="35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 3" charset="2"/>
              <a:buAutoNum type="hindiNumPeriod"/>
            </a:pPr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ध्वनि 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mr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 </a:t>
            </a:r>
            <a:endParaRPr lang="mr-IN" sz="35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 3" charset="2"/>
              <a:buAutoNum type="hindiNumPeriod"/>
            </a:pPr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वक्रोक्ति 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mr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 </a:t>
            </a:r>
            <a:endParaRPr lang="mr-IN" sz="35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 3" charset="2"/>
              <a:buAutoNum type="hindiNumPeriod"/>
            </a:pPr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औचित्य 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mr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35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 </a:t>
            </a:r>
            <a:endParaRPr lang="mr-IN" sz="35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hi-IN" sz="35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marL="457200" indent="-457200">
              <a:buAutoNum type="hindiNumPeriod"/>
            </a:pPr>
            <a:endParaRPr lang="hi-IN" dirty="0" smtClean="0"/>
          </a:p>
          <a:p>
            <a:pPr marL="457200" indent="-457200">
              <a:buAutoNum type="hindiNumPeriod"/>
            </a:pP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3996487"/>
              </p:ext>
            </p:extLst>
          </p:nvPr>
        </p:nvGraphicFramePr>
        <p:xfrm>
          <a:off x="2253384" y="10752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293" y="552297"/>
            <a:ext cx="9404723" cy="1400530"/>
          </a:xfrm>
        </p:spPr>
        <p:txBody>
          <a:bodyPr/>
          <a:lstStyle/>
          <a:p>
            <a:pPr marL="457200" indent="-457200" algn="ctr"/>
            <a:r>
              <a:rPr lang="hi-IN" sz="48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mr-IN" sz="48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म्प्र</a:t>
            </a:r>
            <a:r>
              <a:rPr lang="hi-IN" sz="48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दाय</a:t>
            </a:r>
            <a:r>
              <a:rPr lang="mr-IN" sz="48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प्रवर्तक, समय और ग्रंथ </a:t>
            </a:r>
            <a:endParaRPr lang="mr-IN" sz="48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08005"/>
              </p:ext>
            </p:extLst>
          </p:nvPr>
        </p:nvGraphicFramePr>
        <p:xfrm>
          <a:off x="1316182" y="1787897"/>
          <a:ext cx="9781308" cy="353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327">
                  <a:extLst>
                    <a:ext uri="{9D8B030D-6E8A-4147-A177-3AD203B41FA5}">
                      <a16:colId xmlns:a16="http://schemas.microsoft.com/office/drawing/2014/main" val="1283327515"/>
                    </a:ext>
                  </a:extLst>
                </a:gridCol>
                <a:gridCol w="2445327">
                  <a:extLst>
                    <a:ext uri="{9D8B030D-6E8A-4147-A177-3AD203B41FA5}">
                      <a16:colId xmlns:a16="http://schemas.microsoft.com/office/drawing/2014/main" val="2726425793"/>
                    </a:ext>
                  </a:extLst>
                </a:gridCol>
                <a:gridCol w="2445327">
                  <a:extLst>
                    <a:ext uri="{9D8B030D-6E8A-4147-A177-3AD203B41FA5}">
                      <a16:colId xmlns:a16="http://schemas.microsoft.com/office/drawing/2014/main" val="3972880961"/>
                    </a:ext>
                  </a:extLst>
                </a:gridCol>
                <a:gridCol w="2445327">
                  <a:extLst>
                    <a:ext uri="{9D8B030D-6E8A-4147-A177-3AD203B41FA5}">
                      <a16:colId xmlns:a16="http://schemas.microsoft.com/office/drawing/2014/main" val="622407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i-IN" sz="26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</a:t>
                      </a:r>
                      <a:r>
                        <a:rPr lang="mr-IN" sz="26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म्प्र</a:t>
                      </a:r>
                      <a:r>
                        <a:rPr lang="hi-IN" sz="26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दाय</a:t>
                      </a:r>
                      <a:endParaRPr lang="en-IN" sz="2600" dirty="0"/>
                    </a:p>
                  </a:txBody>
                  <a:tcPr marL="82169" marR="82169" marT="41084" marB="410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प्रवर्तक</a:t>
                      </a:r>
                      <a:endParaRPr lang="en-IN" sz="2600" dirty="0"/>
                    </a:p>
                  </a:txBody>
                  <a:tcPr marL="82169" marR="82169" marT="41084" marB="410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समय</a:t>
                      </a:r>
                      <a:endParaRPr lang="en-IN" sz="2600" dirty="0"/>
                    </a:p>
                  </a:txBody>
                  <a:tcPr marL="82169" marR="82169" marT="41084" marB="410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ग्रंथ</a:t>
                      </a:r>
                      <a:endParaRPr lang="en-IN" sz="2600" dirty="0"/>
                    </a:p>
                  </a:txBody>
                  <a:tcPr marL="82169" marR="82169" marT="41084" marB="41084"/>
                </a:tc>
                <a:extLst>
                  <a:ext uri="{0D108BD9-81ED-4DB2-BD59-A6C34878D82A}">
                    <a16:rowId xmlns:a16="http://schemas.microsoft.com/office/drawing/2014/main" val="718362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रस स</a:t>
                      </a:r>
                      <a:r>
                        <a:rPr lang="mr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म्प्र</a:t>
                      </a: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दाय</a:t>
                      </a: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भरतमुनि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२००  ई. पूर्व  २६० ई.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नाट्यशास्त्र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extLst>
                  <a:ext uri="{0D108BD9-81ED-4DB2-BD59-A6C34878D82A}">
                    <a16:rowId xmlns:a16="http://schemas.microsoft.com/office/drawing/2014/main" val="1757468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अलंकार स</a:t>
                      </a:r>
                      <a:r>
                        <a:rPr lang="mr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म्प्र</a:t>
                      </a: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दाय</a:t>
                      </a:r>
                      <a:endParaRPr lang="mr-IN" sz="2800" dirty="0" smtClean="0">
                        <a:solidFill>
                          <a:schemeClr val="bg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भामह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६ वी शताब्दी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काव्यालंकर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extLst>
                  <a:ext uri="{0D108BD9-81ED-4DB2-BD59-A6C34878D82A}">
                    <a16:rowId xmlns:a16="http://schemas.microsoft.com/office/drawing/2014/main" val="496561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रीति स</a:t>
                      </a:r>
                      <a:r>
                        <a:rPr lang="mr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म्प्र</a:t>
                      </a: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दाय </a:t>
                      </a:r>
                      <a:endParaRPr lang="mr-IN" sz="2800" dirty="0" smtClean="0">
                        <a:solidFill>
                          <a:schemeClr val="bg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वामन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८ वी शताब्दी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काव्यालंकर सुत्रवृत्ति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extLst>
                  <a:ext uri="{0D108BD9-81ED-4DB2-BD59-A6C34878D82A}">
                    <a16:rowId xmlns:a16="http://schemas.microsoft.com/office/drawing/2014/main" val="250231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ध्वनि स</a:t>
                      </a:r>
                      <a:r>
                        <a:rPr lang="mr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म्प्र</a:t>
                      </a: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दाय </a:t>
                      </a:r>
                      <a:endParaRPr lang="mr-IN" sz="2800" dirty="0" smtClean="0">
                        <a:solidFill>
                          <a:schemeClr val="bg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आनंदवर्धन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९ वी शताब्दी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ध्वन्यालोक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extLst>
                  <a:ext uri="{0D108BD9-81ED-4DB2-BD59-A6C34878D82A}">
                    <a16:rowId xmlns:a16="http://schemas.microsoft.com/office/drawing/2014/main" val="1416307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वक्रोक्ति स</a:t>
                      </a:r>
                      <a:r>
                        <a:rPr lang="mr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म्प्र</a:t>
                      </a: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दाय </a:t>
                      </a:r>
                      <a:endParaRPr lang="mr-IN" sz="2800" dirty="0" smtClean="0">
                        <a:solidFill>
                          <a:schemeClr val="bg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कुन्तक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१०-११ शताब्दी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वक्रोत्तिजिवितम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extLst>
                  <a:ext uri="{0D108BD9-81ED-4DB2-BD59-A6C34878D82A}">
                    <a16:rowId xmlns:a16="http://schemas.microsoft.com/office/drawing/2014/main" val="3343297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औचित्य स</a:t>
                      </a:r>
                      <a:r>
                        <a:rPr lang="mr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म्प्र</a:t>
                      </a:r>
                      <a:r>
                        <a:rPr lang="hi-IN" sz="28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दाय </a:t>
                      </a:r>
                      <a:endParaRPr lang="mr-IN" sz="2800" dirty="0" smtClean="0">
                        <a:solidFill>
                          <a:schemeClr val="bg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छेमेन्द्र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११</a:t>
                      </a:r>
                      <a:r>
                        <a:rPr lang="hi-IN" sz="2800" kern="1200" baseline="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वी शताब्दी उत्तरार्ध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i-IN" sz="2800" kern="1200" dirty="0" smtClean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औचित्य विचार चर्चा </a:t>
                      </a:r>
                      <a:endParaRPr lang="en-IN" sz="2800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2169" marR="82169" marT="41084" marB="41084" anchor="ctr"/>
                </a:tc>
                <a:extLst>
                  <a:ext uri="{0D108BD9-81ED-4DB2-BD59-A6C34878D82A}">
                    <a16:rowId xmlns:a16="http://schemas.microsoft.com/office/drawing/2014/main" val="391596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4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11" y="549700"/>
            <a:ext cx="9404723" cy="1400530"/>
          </a:xfrm>
        </p:spPr>
        <p:txBody>
          <a:bodyPr/>
          <a:lstStyle/>
          <a:p>
            <a:pPr algn="ctr"/>
            <a:r>
              <a:rPr lang="hi-IN" sz="4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रस सूत्रकार और दर्शन </a:t>
            </a:r>
            <a:endParaRPr lang="en-IN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761226"/>
              </p:ext>
            </p:extLst>
          </p:nvPr>
        </p:nvGraphicFramePr>
        <p:xfrm>
          <a:off x="1103311" y="2052635"/>
          <a:ext cx="10132724" cy="249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362">
                  <a:extLst>
                    <a:ext uri="{9D8B030D-6E8A-4147-A177-3AD203B41FA5}">
                      <a16:colId xmlns:a16="http://schemas.microsoft.com/office/drawing/2014/main" val="905568739"/>
                    </a:ext>
                  </a:extLst>
                </a:gridCol>
                <a:gridCol w="5066362">
                  <a:extLst>
                    <a:ext uri="{9D8B030D-6E8A-4147-A177-3AD203B41FA5}">
                      <a16:colId xmlns:a16="http://schemas.microsoft.com/office/drawing/2014/main" val="2836391472"/>
                    </a:ext>
                  </a:extLst>
                </a:gridCol>
              </a:tblGrid>
              <a:tr h="498331"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आचार्य</a:t>
                      </a:r>
                      <a:endParaRPr lang="en-IN" sz="1800" dirty="0"/>
                    </a:p>
                  </a:txBody>
                  <a:tcPr marL="90749" marR="90749" marT="45374" marB="453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दर्शन</a:t>
                      </a:r>
                      <a:endParaRPr lang="en-IN" sz="1800" dirty="0"/>
                    </a:p>
                  </a:txBody>
                  <a:tcPr marL="90749" marR="90749" marT="45374" marB="45374"/>
                </a:tc>
                <a:extLst>
                  <a:ext uri="{0D108BD9-81ED-4DB2-BD59-A6C34878D82A}">
                    <a16:rowId xmlns:a16="http://schemas.microsoft.com/office/drawing/2014/main" val="3520708659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भट्टलोल्लट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मीमांसा दर्शन 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extLst>
                  <a:ext uri="{0D108BD9-81ED-4DB2-BD59-A6C34878D82A}">
                    <a16:rowId xmlns:a16="http://schemas.microsoft.com/office/drawing/2014/main" val="850535107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शंकुक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न्याप दर्शन 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extLst>
                  <a:ext uri="{0D108BD9-81ED-4DB2-BD59-A6C34878D82A}">
                    <a16:rowId xmlns:a16="http://schemas.microsoft.com/office/drawing/2014/main" val="3950298806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भट्ट</a:t>
                      </a:r>
                      <a:r>
                        <a:rPr lang="hi-IN" sz="1800" dirty="0" smtClean="0"/>
                        <a:t>नायक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सांख्य दर्शन 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extLst>
                  <a:ext uri="{0D108BD9-81ED-4DB2-BD59-A6C34878D82A}">
                    <a16:rowId xmlns:a16="http://schemas.microsoft.com/office/drawing/2014/main" val="2072954195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अभिनव गुप्त 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 smtClean="0"/>
                        <a:t>वेदान्त दर्शन </a:t>
                      </a:r>
                      <a:endParaRPr lang="en-IN" sz="1800" dirty="0"/>
                    </a:p>
                  </a:txBody>
                  <a:tcPr marL="90749" marR="90749" marT="45374" marB="45374" anchor="ctr"/>
                </a:tc>
                <a:extLst>
                  <a:ext uri="{0D108BD9-81ED-4DB2-BD59-A6C34878D82A}">
                    <a16:rowId xmlns:a16="http://schemas.microsoft.com/office/drawing/2014/main" val="36946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10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174" y="200506"/>
            <a:ext cx="8825657" cy="865140"/>
          </a:xfrm>
        </p:spPr>
        <p:txBody>
          <a:bodyPr/>
          <a:lstStyle/>
          <a:p>
            <a:pPr algn="ctr"/>
            <a:r>
              <a:rPr lang="hi-IN" sz="4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काव्यशास्त्रीय विचारक </a:t>
            </a:r>
            <a:endParaRPr lang="en-IN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8173" y="1249218"/>
            <a:ext cx="8825658" cy="4724400"/>
          </a:xfrm>
        </p:spPr>
        <p:txBody>
          <a:bodyPr>
            <a:noAutofit/>
          </a:bodyPr>
          <a:lstStyle/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धनंजय		</a:t>
            </a:r>
            <a:r>
              <a:rPr lang="en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- 	दशरूपक </a:t>
            </a:r>
          </a:p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मम्मट		</a:t>
            </a:r>
            <a:r>
              <a:rPr lang="en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- 	कव्याप्रकाश </a:t>
            </a:r>
          </a:p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रुय्यक 		</a:t>
            </a:r>
            <a:r>
              <a:rPr lang="en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- 	सर्वस्व</a:t>
            </a:r>
          </a:p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जगन्नाथ		- 	रसगंगाधर </a:t>
            </a:r>
          </a:p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विश्वनाथ 		- 	साहित्य दर्पण</a:t>
            </a:r>
          </a:p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जयदेव 		</a:t>
            </a:r>
            <a:r>
              <a:rPr lang="en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- 	चंद्रलोक </a:t>
            </a:r>
          </a:p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दण्डी		</a:t>
            </a:r>
            <a:r>
              <a:rPr lang="en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- 	काव्यादर्श  </a:t>
            </a:r>
          </a:p>
          <a:p>
            <a:pPr marL="252000" indent="-457200">
              <a:spcBef>
                <a:spcPts val="0"/>
              </a:spcBef>
              <a:buAutoNum type="hindiNumPeriod"/>
            </a:pP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नगेन्द्र		</a:t>
            </a:r>
            <a:r>
              <a:rPr lang="en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- 	रस सिधान्त</a:t>
            </a:r>
            <a:endParaRPr lang="en-IN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4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29050">
            <a:off x="232392" y="-17182"/>
            <a:ext cx="9404723" cy="1400530"/>
          </a:xfrm>
        </p:spPr>
        <p:txBody>
          <a:bodyPr/>
          <a:lstStyle/>
          <a:p>
            <a:r>
              <a:rPr lang="hi-IN" sz="199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endParaRPr lang="en-IN" sz="19900" dirty="0">
              <a:solidFill>
                <a:schemeClr val="accent3">
                  <a:lumMod val="60000"/>
                  <a:lumOff val="4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Content Placeholder 3" descr="Flowers Bouquet Isolated · Free image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69" y="1874838"/>
            <a:ext cx="4820983" cy="419576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8877" y="60706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i-IN" sz="48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प्रा. जमादार आर. एल. </a:t>
            </a:r>
            <a:endParaRPr lang="en-IN" sz="48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251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Kokila</vt:lpstr>
      <vt:lpstr>Mangal</vt:lpstr>
      <vt:lpstr>Wingdings 3</vt:lpstr>
      <vt:lpstr>Ion</vt:lpstr>
      <vt:lpstr>यूनियन एज्युकेशन सोसायटीज  महिला महाविद्यालय, सोलापुर </vt:lpstr>
      <vt:lpstr>कव्याशास्त्रिय सम्प्रदाय   </vt:lpstr>
      <vt:lpstr>सम्प्रदाय, प्रवर्तक, समय और ग्रंथ </vt:lpstr>
      <vt:lpstr>रस सूत्रकार और दर्शन </vt:lpstr>
      <vt:lpstr>काव्यशास्त्रीय विचारक </vt:lpstr>
      <vt:lpstr>धन्यवाद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यूनियन एज्युकेशन सोसायटीज  महिला महाविद्यालय, सोलापुर </dc:title>
  <dc:creator>NAAC-PC</dc:creator>
  <cp:lastModifiedBy>NAAC-PC</cp:lastModifiedBy>
  <cp:revision>6</cp:revision>
  <dcterms:created xsi:type="dcterms:W3CDTF">2023-08-23T05:26:06Z</dcterms:created>
  <dcterms:modified xsi:type="dcterms:W3CDTF">2023-08-23T06:12:51Z</dcterms:modified>
</cp:coreProperties>
</file>